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sldIdLst>
    <p:sldId id="257" r:id="rId3"/>
    <p:sldId id="421" r:id="rId4"/>
    <p:sldId id="413" r:id="rId5"/>
    <p:sldId id="395" r:id="rId6"/>
    <p:sldId id="426" r:id="rId7"/>
    <p:sldId id="278" r:id="rId8"/>
    <p:sldId id="405" r:id="rId9"/>
    <p:sldId id="314" r:id="rId10"/>
    <p:sldId id="370" r:id="rId11"/>
    <p:sldId id="409" r:id="rId12"/>
    <p:sldId id="407" r:id="rId13"/>
    <p:sldId id="408" r:id="rId14"/>
    <p:sldId id="411" r:id="rId15"/>
    <p:sldId id="311" r:id="rId16"/>
    <p:sldId id="412" r:id="rId17"/>
    <p:sldId id="410" r:id="rId18"/>
    <p:sldId id="429" r:id="rId19"/>
    <p:sldId id="430" r:id="rId20"/>
    <p:sldId id="304" r:id="rId21"/>
    <p:sldId id="288" r:id="rId22"/>
    <p:sldId id="289" r:id="rId23"/>
    <p:sldId id="290" r:id="rId24"/>
    <p:sldId id="292" r:id="rId25"/>
    <p:sldId id="296" r:id="rId26"/>
    <p:sldId id="294" r:id="rId27"/>
    <p:sldId id="298" r:id="rId28"/>
    <p:sldId id="299" r:id="rId29"/>
    <p:sldId id="301" r:id="rId30"/>
    <p:sldId id="303" r:id="rId31"/>
    <p:sldId id="306" r:id="rId32"/>
    <p:sldId id="415" r:id="rId33"/>
    <p:sldId id="420" r:id="rId34"/>
    <p:sldId id="425" r:id="rId35"/>
    <p:sldId id="325" r:id="rId36"/>
    <p:sldId id="319" r:id="rId37"/>
    <p:sldId id="381" r:id="rId38"/>
    <p:sldId id="422" r:id="rId39"/>
    <p:sldId id="371" r:id="rId40"/>
    <p:sldId id="375" r:id="rId41"/>
    <p:sldId id="400" r:id="rId42"/>
    <p:sldId id="424" r:id="rId43"/>
    <p:sldId id="351" r:id="rId44"/>
    <p:sldId id="350" r:id="rId45"/>
    <p:sldId id="313" r:id="rId46"/>
    <p:sldId id="352" r:id="rId47"/>
    <p:sldId id="354" r:id="rId48"/>
    <p:sldId id="399" r:id="rId49"/>
    <p:sldId id="359" r:id="rId50"/>
    <p:sldId id="305" r:id="rId51"/>
    <p:sldId id="382" r:id="rId52"/>
    <p:sldId id="418" r:id="rId53"/>
    <p:sldId id="383" r:id="rId54"/>
    <p:sldId id="427" r:id="rId55"/>
    <p:sldId id="419" r:id="rId56"/>
    <p:sldId id="384" r:id="rId57"/>
    <p:sldId id="385" r:id="rId58"/>
    <p:sldId id="387" r:id="rId59"/>
    <p:sldId id="386" r:id="rId60"/>
    <p:sldId id="428" r:id="rId61"/>
    <p:sldId id="259"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30" autoAdjust="0"/>
    <p:restoredTop sz="94660"/>
  </p:normalViewPr>
  <p:slideViewPr>
    <p:cSldViewPr snapToGrid="0" snapToObjects="1">
      <p:cViewPr varScale="1">
        <p:scale>
          <a:sx n="72" d="100"/>
          <a:sy n="72" d="100"/>
        </p:scale>
        <p:origin x="1182"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GB"/>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16C5678-EE20-4FA5-88E2-6E0BD67A2E26}" type="datetime1">
              <a:rPr lang="en-US" smtClean="0"/>
              <a:t>4/27/2021</a:t>
            </a:fld>
            <a:endParaRPr lang="en-US" dirty="0"/>
          </a:p>
        </p:txBody>
      </p:sp>
      <p:sp>
        <p:nvSpPr>
          <p:cNvPr id="8" name="Slide Number Placeholder 7"/>
          <p:cNvSpPr>
            <a:spLocks noGrp="1"/>
          </p:cNvSpPr>
          <p:nvPr>
            <p:ph type="sldNum" sz="quarter" idx="11"/>
          </p:nvPr>
        </p:nvSpPr>
        <p:spPr/>
        <p:txBody>
          <a:bodyPr/>
          <a:lstStyle/>
          <a:p>
            <a:fld id="{BA9B540C-44DA-4F69-89C9-7C84606640D3}" type="slidenum">
              <a:rPr lang="en-US" smtClean="0"/>
              <a:pPr/>
              <a:t>‹#›</a:t>
            </a:fld>
            <a:endParaRPr lang="en-US" dirty="0"/>
          </a:p>
        </p:txBody>
      </p:sp>
      <p:sp>
        <p:nvSpPr>
          <p:cNvPr id="9" name="Footer Placeholder 8"/>
          <p:cNvSpPr>
            <a:spLocks noGrp="1"/>
          </p:cNvSpPr>
          <p:nvPr>
            <p:ph type="ftr" sz="quarter" idx="12"/>
          </p:nvPr>
        </p:nvSpPr>
        <p:spPr/>
        <p:txBody>
          <a:bodyPr/>
          <a:lstStyle/>
          <a:p>
            <a:r>
              <a:rPr lang="en-US"/>
              <a:t>Footer Text</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1D738E-8962-435F-8C43-147B8DD7E819}" type="datetime1">
              <a:rPr lang="en-US" smtClean="0"/>
              <a:t>4/27/2021</a:t>
            </a:fld>
            <a:endParaRPr lang="en-US"/>
          </a:p>
        </p:txBody>
      </p:sp>
      <p:sp>
        <p:nvSpPr>
          <p:cNvPr id="5" name="Footer Placeholder 4"/>
          <p:cNvSpPr>
            <a:spLocks noGrp="1"/>
          </p:cNvSpPr>
          <p:nvPr>
            <p:ph type="ftr" sz="quarter" idx="11"/>
          </p:nvPr>
        </p:nvSpPr>
        <p:spPr/>
        <p:txBody>
          <a:bodyPr/>
          <a:lstStyle/>
          <a:p>
            <a:r>
              <a:rPr lang="en-US"/>
              <a:t>Footer Text</a:t>
            </a:r>
          </a:p>
        </p:txBody>
      </p:sp>
      <p:sp>
        <p:nvSpPr>
          <p:cNvPr id="6" name="Slide Number Placeholder 5"/>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CAEA93-55E7-4DA9-90C2-089A26EEFEC4}" type="datetime1">
              <a:rPr lang="en-US" smtClean="0"/>
              <a:t>4/27/2021</a:t>
            </a:fld>
            <a:endParaRPr lang="en-US"/>
          </a:p>
        </p:txBody>
      </p:sp>
      <p:sp>
        <p:nvSpPr>
          <p:cNvPr id="5" name="Footer Placeholder 4"/>
          <p:cNvSpPr>
            <a:spLocks noGrp="1"/>
          </p:cNvSpPr>
          <p:nvPr>
            <p:ph type="ftr" sz="quarter" idx="11"/>
          </p:nvPr>
        </p:nvSpPr>
        <p:spPr/>
        <p:txBody>
          <a:bodyPr/>
          <a:lstStyle/>
          <a:p>
            <a:r>
              <a:rPr lang="en-US"/>
              <a:t>Footer Text</a:t>
            </a:r>
          </a:p>
        </p:txBody>
      </p:sp>
      <p:sp>
        <p:nvSpPr>
          <p:cNvPr id="6" name="Slide Number Placeholder 5"/>
          <p:cNvSpPr>
            <a:spLocks noGrp="1"/>
          </p:cNvSpPr>
          <p:nvPr>
            <p:ph type="sldNum" sz="quarter" idx="12"/>
          </p:nvPr>
        </p:nvSpPr>
        <p:spPr/>
        <p:txBody>
          <a:bodyPr/>
          <a:lstStyle/>
          <a:p>
            <a:fld id="{BA9B540C-44DA-4F69-89C9-7C84606640D3}" type="slidenum">
              <a:rPr lang="en-US" smtClean="0"/>
              <a:pPr/>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34CF3C7-6809-4F39-BD67-A75817BDDE0A}" type="datetime1">
              <a:rPr lang="en-US" smtClean="0"/>
              <a:t>4/27/2021</a:t>
            </a:fld>
            <a:endParaRPr lang="en-US"/>
          </a:p>
        </p:txBody>
      </p:sp>
      <p:sp>
        <p:nvSpPr>
          <p:cNvPr id="6" name="Footer Placeholder 5"/>
          <p:cNvSpPr>
            <a:spLocks noGrp="1"/>
          </p:cNvSpPr>
          <p:nvPr>
            <p:ph type="ftr" sz="quarter" idx="11"/>
          </p:nvPr>
        </p:nvSpPr>
        <p:spPr/>
        <p:txBody>
          <a:bodyPr/>
          <a:lstStyle/>
          <a:p>
            <a:r>
              <a:rPr lang="en-US"/>
              <a:t>Footer Text</a:t>
            </a:r>
          </a:p>
        </p:txBody>
      </p:sp>
      <p:sp>
        <p:nvSpPr>
          <p:cNvPr id="7" name="Slide Number Placeholder 6"/>
          <p:cNvSpPr>
            <a:spLocks noGrp="1"/>
          </p:cNvSpPr>
          <p:nvPr>
            <p:ph type="sldNum" sz="quarter" idx="12"/>
          </p:nvPr>
        </p:nvSpPr>
        <p:spPr/>
        <p:txBody>
          <a:bodyPr/>
          <a:lstStyle/>
          <a:p>
            <a:fld id="{BA9B540C-44DA-4F69-89C9-7C84606640D3}" type="slidenum">
              <a:rPr lang="en-US" smtClean="0"/>
              <a:pPr/>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F7EAEB24-CE78-465C-A726-91D0868FA48F}" type="datetime1">
              <a:rPr lang="en-US" smtClean="0"/>
              <a:t>4/27/2021</a:t>
            </a:fld>
            <a:endParaRPr lang="en-US"/>
          </a:p>
        </p:txBody>
      </p:sp>
      <p:sp>
        <p:nvSpPr>
          <p:cNvPr id="8" name="Footer Placeholder 7"/>
          <p:cNvSpPr>
            <a:spLocks noGrp="1"/>
          </p:cNvSpPr>
          <p:nvPr>
            <p:ph type="ftr" sz="quarter" idx="11"/>
          </p:nvPr>
        </p:nvSpPr>
        <p:spPr/>
        <p:txBody>
          <a:bodyPr/>
          <a:lstStyle/>
          <a:p>
            <a:r>
              <a:rPr lang="en-US"/>
              <a:t>Footer Text</a:t>
            </a:r>
          </a:p>
        </p:txBody>
      </p:sp>
      <p:sp>
        <p:nvSpPr>
          <p:cNvPr id="9" name="Slide Number Placeholder 8"/>
          <p:cNvSpPr>
            <a:spLocks noGrp="1"/>
          </p:cNvSpPr>
          <p:nvPr>
            <p:ph type="sldNum" sz="quarter" idx="12"/>
          </p:nvPr>
        </p:nvSpPr>
        <p:spPr/>
        <p:txBody>
          <a:bodyPr/>
          <a:lstStyle/>
          <a:p>
            <a:fld id="{BA9B540C-44DA-4F69-89C9-7C84606640D3}" type="slidenum">
              <a:rPr lang="en-US" smtClean="0"/>
              <a:pPr/>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0BAADF0-1749-4E8B-9691-B44A5F8C0895}" type="datetime1">
              <a:rPr lang="en-US" smtClean="0"/>
              <a:t>4/27/2021</a:t>
            </a:fld>
            <a:endParaRPr lang="en-US"/>
          </a:p>
        </p:txBody>
      </p:sp>
      <p:sp>
        <p:nvSpPr>
          <p:cNvPr id="4" name="Footer Placeholder 3"/>
          <p:cNvSpPr>
            <a:spLocks noGrp="1"/>
          </p:cNvSpPr>
          <p:nvPr>
            <p:ph type="ftr" sz="quarter" idx="11"/>
          </p:nvPr>
        </p:nvSpPr>
        <p:spPr/>
        <p:txBody>
          <a:bodyPr/>
          <a:lstStyle/>
          <a:p>
            <a:r>
              <a:rPr lang="en-US"/>
              <a:t>Footer Text</a:t>
            </a:r>
          </a:p>
        </p:txBody>
      </p:sp>
      <p:sp>
        <p:nvSpPr>
          <p:cNvPr id="5" name="Slide Number Placeholder 4"/>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AF628A-A867-4937-BBE5-207DB6F9C51A}" type="datetime1">
              <a:rPr lang="en-US" smtClean="0"/>
              <a:t>4/27/2021</a:t>
            </a:fld>
            <a:endParaRPr lang="en-US"/>
          </a:p>
        </p:txBody>
      </p:sp>
      <p:sp>
        <p:nvSpPr>
          <p:cNvPr id="3" name="Footer Placeholder 2"/>
          <p:cNvSpPr>
            <a:spLocks noGrp="1"/>
          </p:cNvSpPr>
          <p:nvPr>
            <p:ph type="ftr" sz="quarter" idx="11"/>
          </p:nvPr>
        </p:nvSpPr>
        <p:spPr/>
        <p:txBody>
          <a:bodyPr/>
          <a:lstStyle/>
          <a:p>
            <a:r>
              <a:rPr lang="en-US"/>
              <a:t>Footer Text</a:t>
            </a:r>
          </a:p>
        </p:txBody>
      </p:sp>
      <p:sp>
        <p:nvSpPr>
          <p:cNvPr id="4" name="Slide Number Placeholder 3"/>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GB"/>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8BBB94-68E6-4675-A946-F1C5994EDBD7}" type="datetime1">
              <a:rPr lang="en-US" smtClean="0"/>
              <a:t>4/27/2021</a:t>
            </a:fld>
            <a:endParaRPr lang="en-US"/>
          </a:p>
        </p:txBody>
      </p:sp>
      <p:sp>
        <p:nvSpPr>
          <p:cNvPr id="6" name="Footer Placeholder 5"/>
          <p:cNvSpPr>
            <a:spLocks noGrp="1"/>
          </p:cNvSpPr>
          <p:nvPr>
            <p:ph type="ftr" sz="quarter" idx="11"/>
          </p:nvPr>
        </p:nvSpPr>
        <p:spPr/>
        <p:txBody>
          <a:bodyPr/>
          <a:lstStyle/>
          <a:p>
            <a:r>
              <a:rPr lang="en-US"/>
              <a:t>Footer Text</a:t>
            </a:r>
          </a:p>
        </p:txBody>
      </p:sp>
      <p:sp>
        <p:nvSpPr>
          <p:cNvPr id="7" name="Slide Number Placeholder 6"/>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GB"/>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C3B8377-21E3-4835-B75D-4E2847E2750F}" type="datetime1">
              <a:rPr lang="en-US" smtClean="0"/>
              <a:t>4/27/2021</a:t>
            </a:fld>
            <a:endParaRPr lang="en-US"/>
          </a:p>
        </p:txBody>
      </p:sp>
      <p:sp>
        <p:nvSpPr>
          <p:cNvPr id="6" name="Footer Placeholder 5"/>
          <p:cNvSpPr>
            <a:spLocks noGrp="1"/>
          </p:cNvSpPr>
          <p:nvPr>
            <p:ph type="ftr" sz="quarter" idx="11"/>
          </p:nvPr>
        </p:nvSpPr>
        <p:spPr/>
        <p:txBody>
          <a:bodyPr/>
          <a:lstStyle/>
          <a:p>
            <a:r>
              <a:rPr lang="en-US"/>
              <a:t>Footer Text</a:t>
            </a:r>
          </a:p>
        </p:txBody>
      </p:sp>
      <p:sp>
        <p:nvSpPr>
          <p:cNvPr id="7" name="Slide Number Placeholder 6"/>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A051B39-B140-43FE-96DB-472A2B59CE7C}" type="datetime1">
              <a:rPr lang="en-US" smtClean="0"/>
              <a:t>4/27/2021</a:t>
            </a:fld>
            <a:endParaRPr lang="en-US"/>
          </a:p>
        </p:txBody>
      </p:sp>
      <p:sp>
        <p:nvSpPr>
          <p:cNvPr id="5" name="Footer Placeholder 4"/>
          <p:cNvSpPr>
            <a:spLocks noGrp="1"/>
          </p:cNvSpPr>
          <p:nvPr>
            <p:ph type="ftr" sz="quarter" idx="11"/>
          </p:nvPr>
        </p:nvSpPr>
        <p:spPr/>
        <p:txBody>
          <a:bodyPr/>
          <a:lstStyle/>
          <a:p>
            <a:r>
              <a:rPr lang="en-US"/>
              <a:t>Footer Text</a:t>
            </a:r>
          </a:p>
        </p:txBody>
      </p:sp>
      <p:sp>
        <p:nvSpPr>
          <p:cNvPr id="6" name="Slide Number Placeholder 5"/>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A600BB2-27C5-458B-ABCE-839C88CF47CE}" type="datetime1">
              <a:rPr lang="en-US" smtClean="0"/>
              <a:t>4/27/2021</a:t>
            </a:fld>
            <a:endParaRPr lang="en-US"/>
          </a:p>
        </p:txBody>
      </p:sp>
      <p:sp>
        <p:nvSpPr>
          <p:cNvPr id="5" name="Footer Placeholder 4"/>
          <p:cNvSpPr>
            <a:spLocks noGrp="1"/>
          </p:cNvSpPr>
          <p:nvPr>
            <p:ph type="ftr" sz="quarter" idx="11"/>
          </p:nvPr>
        </p:nvSpPr>
        <p:spPr/>
        <p:txBody>
          <a:bodyPr/>
          <a:lstStyle/>
          <a:p>
            <a:r>
              <a:rPr lang="en-US"/>
              <a:t>Footer Text</a:t>
            </a:r>
          </a:p>
        </p:txBody>
      </p:sp>
      <p:sp>
        <p:nvSpPr>
          <p:cNvPr id="6" name="Slide Number Placeholder 5"/>
          <p:cNvSpPr>
            <a:spLocks noGrp="1"/>
          </p:cNvSpPr>
          <p:nvPr>
            <p:ph type="sldNum" sz="quarter" idx="12"/>
          </p:nvPr>
        </p:nvSpPr>
        <p:spPr/>
        <p:txBody>
          <a:bodyPr/>
          <a:lstStyle/>
          <a:p>
            <a:fld id="{BA9B540C-44DA-4F69-89C9-7C84606640D3}"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4914989" cy="6857942"/>
          </a:xfrm>
          <a:prstGeom prst="rect">
            <a:avLst/>
          </a:prstGeom>
        </p:spPr>
      </p:pic>
      <p:sp>
        <p:nvSpPr>
          <p:cNvPr id="8" name="Rectangle 7"/>
          <p:cNvSpPr/>
          <p:nvPr/>
        </p:nvSpPr>
        <p:spPr>
          <a:xfrm>
            <a:off x="4571999" y="0"/>
            <a:ext cx="342990"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350">
              <a:solidFill>
                <a:prstClr val="white"/>
              </a:solidFill>
            </a:endParaRPr>
          </a:p>
        </p:txBody>
      </p:sp>
      <p:sp>
        <p:nvSpPr>
          <p:cNvPr id="2" name="Title 1"/>
          <p:cNvSpPr>
            <a:spLocks noGrp="1"/>
          </p:cNvSpPr>
          <p:nvPr>
            <p:ph type="ctrTitle"/>
          </p:nvPr>
        </p:nvSpPr>
        <p:spPr>
          <a:xfrm>
            <a:off x="5257979" y="1600200"/>
            <a:ext cx="3429894" cy="3733800"/>
          </a:xfrm>
        </p:spPr>
        <p:txBody>
          <a:bodyPr anchor="b">
            <a:normAutofit/>
          </a:bodyPr>
          <a:lstStyle>
            <a:lvl1pPr>
              <a:lnSpc>
                <a:spcPct val="80000"/>
              </a:lnSpc>
              <a:defRPr sz="4051">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5257980" y="5562600"/>
            <a:ext cx="3429892" cy="835025"/>
          </a:xfrm>
        </p:spPr>
        <p:txBody>
          <a:bodyPr>
            <a:normAutofit/>
          </a:bodyPr>
          <a:lstStyle>
            <a:lvl1pPr marL="0" indent="0" algn="l">
              <a:spcBef>
                <a:spcPts val="0"/>
              </a:spcBef>
              <a:buNone/>
              <a:defRPr sz="1500" cap="none" baseline="0">
                <a:solidFill>
                  <a:schemeClr val="tx2"/>
                </a:solidFill>
              </a:defRPr>
            </a:lvl1pPr>
            <a:lvl2pPr marL="342991" indent="0" algn="ctr">
              <a:buNone/>
              <a:defRPr>
                <a:solidFill>
                  <a:schemeClr val="tx1">
                    <a:tint val="75000"/>
                  </a:schemeClr>
                </a:solidFill>
              </a:defRPr>
            </a:lvl2pPr>
            <a:lvl3pPr marL="685983" indent="0" algn="ctr">
              <a:buNone/>
              <a:defRPr>
                <a:solidFill>
                  <a:schemeClr val="tx1">
                    <a:tint val="75000"/>
                  </a:schemeClr>
                </a:solidFill>
              </a:defRPr>
            </a:lvl3pPr>
            <a:lvl4pPr marL="1028974" indent="0" algn="ctr">
              <a:buNone/>
              <a:defRPr>
                <a:solidFill>
                  <a:schemeClr val="tx1">
                    <a:tint val="75000"/>
                  </a:schemeClr>
                </a:solidFill>
              </a:defRPr>
            </a:lvl4pPr>
            <a:lvl5pPr marL="1371966" indent="0" algn="ctr">
              <a:buNone/>
              <a:defRPr>
                <a:solidFill>
                  <a:schemeClr val="tx1">
                    <a:tint val="75000"/>
                  </a:schemeClr>
                </a:solidFill>
              </a:defRPr>
            </a:lvl5pPr>
            <a:lvl6pPr marL="1714957" indent="0" algn="ctr">
              <a:buNone/>
              <a:defRPr>
                <a:solidFill>
                  <a:schemeClr val="tx1">
                    <a:tint val="75000"/>
                  </a:schemeClr>
                </a:solidFill>
              </a:defRPr>
            </a:lvl6pPr>
            <a:lvl7pPr marL="2057949" indent="0" algn="ctr">
              <a:buNone/>
              <a:defRPr>
                <a:solidFill>
                  <a:schemeClr val="tx1">
                    <a:tint val="75000"/>
                  </a:schemeClr>
                </a:solidFill>
              </a:defRPr>
            </a:lvl7pPr>
            <a:lvl8pPr marL="2400940" indent="0" algn="ctr">
              <a:buNone/>
              <a:defRPr>
                <a:solidFill>
                  <a:schemeClr val="tx1">
                    <a:tint val="75000"/>
                  </a:schemeClr>
                </a:solidFill>
              </a:defRPr>
            </a:lvl8pPr>
            <a:lvl9pPr marL="2743932"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1026202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Footer Placeholder 4"/>
          <p:cNvSpPr>
            <a:spLocks noGrp="1"/>
          </p:cNvSpPr>
          <p:nvPr>
            <p:ph type="ftr" sz="quarter" idx="11"/>
          </p:nvPr>
        </p:nvSpPr>
        <p:spPr>
          <a:xfrm>
            <a:off x="1485095" y="6400800"/>
            <a:ext cx="4467289" cy="276228"/>
          </a:xfrm>
        </p:spPr>
        <p:txBody>
          <a:bodyPr/>
          <a:lstStyle/>
          <a:p>
            <a:r>
              <a:rPr lang="en-US" dirty="0">
                <a:solidFill>
                  <a:prstClr val="white">
                    <a:tint val="75000"/>
                  </a:prstClr>
                </a:solidFill>
              </a:rPr>
              <a:t>Add a footer</a:t>
            </a:r>
            <a:endParaRPr dirty="0">
              <a:solidFill>
                <a:prstClr val="white">
                  <a:tint val="75000"/>
                </a:prstClr>
              </a:solidFill>
            </a:endParaRPr>
          </a:p>
        </p:txBody>
      </p:sp>
      <p:sp>
        <p:nvSpPr>
          <p:cNvPr id="5" name="Date Placeholder 3"/>
          <p:cNvSpPr>
            <a:spLocks noGrp="1"/>
          </p:cNvSpPr>
          <p:nvPr>
            <p:ph type="dt" sz="half" idx="10"/>
          </p:nvPr>
        </p:nvSpPr>
        <p:spPr>
          <a:xfrm>
            <a:off x="6172616" y="6400800"/>
            <a:ext cx="1161797" cy="276228"/>
          </a:xfrm>
        </p:spPr>
        <p:txBody>
          <a:bodyPr/>
          <a:lstStyle/>
          <a:p>
            <a:fld id="{A43FAFC5-F11C-4205-99FD-FC66DAA2AE2D}" type="datetime1">
              <a:rPr lang="en-US" smtClean="0">
                <a:solidFill>
                  <a:prstClr val="white">
                    <a:tint val="75000"/>
                  </a:prstClr>
                </a:solidFill>
              </a:rPr>
              <a:pPr/>
              <a:t>4/27/2021</a:t>
            </a:fld>
            <a:endParaRPr>
              <a:solidFill>
                <a:prstClr val="white">
                  <a:tint val="75000"/>
                </a:prstClr>
              </a:solidFill>
            </a:endParaRPr>
          </a:p>
        </p:txBody>
      </p:sp>
      <p:sp>
        <p:nvSpPr>
          <p:cNvPr id="6" name="Slide Number Placeholder 5"/>
          <p:cNvSpPr>
            <a:spLocks noGrp="1"/>
          </p:cNvSpPr>
          <p:nvPr>
            <p:ph type="sldNum" sz="quarter" idx="12"/>
          </p:nvPr>
        </p:nvSpPr>
        <p:spPr>
          <a:xfrm>
            <a:off x="7544573" y="6400800"/>
            <a:ext cx="800310" cy="276228"/>
          </a:xfrm>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1028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28085" y="1616075"/>
            <a:ext cx="5487828" cy="2727325"/>
          </a:xfrm>
        </p:spPr>
        <p:txBody>
          <a:bodyPr anchor="b">
            <a:normAutofit/>
          </a:bodyPr>
          <a:lstStyle>
            <a:lvl1pPr algn="l">
              <a:lnSpc>
                <a:spcPct val="80000"/>
              </a:lnSpc>
              <a:defRPr sz="3601" b="0" cap="none" baseline="0"/>
            </a:lvl1pPr>
          </a:lstStyle>
          <a:p>
            <a:r>
              <a:rPr lang="en-US"/>
              <a:t>Click to edit Master title style</a:t>
            </a:r>
            <a:endParaRPr/>
          </a:p>
        </p:txBody>
      </p:sp>
      <p:sp>
        <p:nvSpPr>
          <p:cNvPr id="3" name="Text Placeholder 2"/>
          <p:cNvSpPr>
            <a:spLocks noGrp="1"/>
          </p:cNvSpPr>
          <p:nvPr>
            <p:ph type="body" idx="1"/>
          </p:nvPr>
        </p:nvSpPr>
        <p:spPr>
          <a:xfrm>
            <a:off x="1828086" y="4495801"/>
            <a:ext cx="5487828" cy="1673225"/>
          </a:xfrm>
        </p:spPr>
        <p:txBody>
          <a:bodyPr anchor="t">
            <a:normAutofit/>
          </a:bodyPr>
          <a:lstStyle>
            <a:lvl1pPr marL="0" indent="0">
              <a:spcBef>
                <a:spcPts val="0"/>
              </a:spcBef>
              <a:buNone/>
              <a:defRPr sz="1800" cap="none" baseline="0">
                <a:solidFill>
                  <a:schemeClr val="tx2"/>
                </a:solidFill>
              </a:defRPr>
            </a:lvl1pPr>
            <a:lvl2pPr marL="342991" indent="0">
              <a:buNone/>
              <a:defRPr sz="1350">
                <a:solidFill>
                  <a:schemeClr val="tx1">
                    <a:tint val="75000"/>
                  </a:schemeClr>
                </a:solidFill>
              </a:defRPr>
            </a:lvl2pPr>
            <a:lvl3pPr marL="685983" indent="0">
              <a:buNone/>
              <a:defRPr sz="1200">
                <a:solidFill>
                  <a:schemeClr val="tx1">
                    <a:tint val="75000"/>
                  </a:schemeClr>
                </a:solidFill>
              </a:defRPr>
            </a:lvl3pPr>
            <a:lvl4pPr marL="1028974" indent="0">
              <a:buNone/>
              <a:defRPr sz="1050">
                <a:solidFill>
                  <a:schemeClr val="tx1">
                    <a:tint val="75000"/>
                  </a:schemeClr>
                </a:solidFill>
              </a:defRPr>
            </a:lvl4pPr>
            <a:lvl5pPr marL="1371966" indent="0">
              <a:buNone/>
              <a:defRPr sz="1050">
                <a:solidFill>
                  <a:schemeClr val="tx1">
                    <a:tint val="75000"/>
                  </a:schemeClr>
                </a:solidFill>
              </a:defRPr>
            </a:lvl5pPr>
            <a:lvl6pPr marL="1714957" indent="0">
              <a:buNone/>
              <a:defRPr sz="1050">
                <a:solidFill>
                  <a:schemeClr val="tx1">
                    <a:tint val="75000"/>
                  </a:schemeClr>
                </a:solidFill>
              </a:defRPr>
            </a:lvl6pPr>
            <a:lvl7pPr marL="2057949" indent="0">
              <a:buNone/>
              <a:defRPr sz="1050">
                <a:solidFill>
                  <a:schemeClr val="tx1">
                    <a:tint val="75000"/>
                  </a:schemeClr>
                </a:solidFill>
              </a:defRPr>
            </a:lvl7pPr>
            <a:lvl8pPr marL="2400940" indent="0">
              <a:buNone/>
              <a:defRPr sz="1050">
                <a:solidFill>
                  <a:schemeClr val="tx1">
                    <a:tint val="75000"/>
                  </a:schemeClr>
                </a:solidFill>
              </a:defRPr>
            </a:lvl8pPr>
            <a:lvl9pPr marL="2743932" indent="0">
              <a:buNone/>
              <a:defRPr sz="105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4" name="Date Placeholder 3"/>
          <p:cNvSpPr>
            <a:spLocks noGrp="1"/>
          </p:cNvSpPr>
          <p:nvPr>
            <p:ph type="dt" sz="half" idx="10"/>
          </p:nvPr>
        </p:nvSpPr>
        <p:spPr/>
        <p:txBody>
          <a:bodyPr/>
          <a:lstStyle/>
          <a:p>
            <a:fld id="{A43FAFC5-F11C-4205-99FD-FC66DAA2AE2D}" type="datetime1">
              <a:rPr lang="en-US" smtClean="0">
                <a:solidFill>
                  <a:prstClr val="white">
                    <a:tint val="75000"/>
                  </a:prstClr>
                </a:solidFill>
              </a:rPr>
              <a:pPr/>
              <a:t>4/27/2021</a:t>
            </a:fld>
            <a:endParaRPr>
              <a:solidFill>
                <a:prstClr val="white">
                  <a:tint val="75000"/>
                </a:prstClr>
              </a:solidFill>
            </a:endParaRPr>
          </a:p>
        </p:txBody>
      </p:sp>
      <p:sp>
        <p:nvSpPr>
          <p:cNvPr id="6" name="Slide Number Placeholder 5"/>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3560819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485097" y="1828800"/>
            <a:ext cx="3315563" cy="4419600"/>
          </a:xfrm>
        </p:spPr>
        <p:txBody>
          <a:bodyPr>
            <a:normAutofit/>
          </a:bodyPr>
          <a:lstStyle>
            <a:lvl1pPr>
              <a:defRPr sz="1800"/>
            </a:lvl1pPr>
            <a:lvl2pPr>
              <a:defRPr sz="1500"/>
            </a:lvl2pPr>
            <a:lvl3pPr>
              <a:defRPr sz="1350"/>
            </a:lvl3pPr>
            <a:lvl4pPr>
              <a:defRPr sz="1200"/>
            </a:lvl4pPr>
            <a:lvl5pPr>
              <a:defRPr sz="1200"/>
            </a:lvl5pPr>
            <a:lvl6pPr marL="1543461">
              <a:defRPr sz="1200"/>
            </a:lvl6pPr>
            <a:lvl7pPr marL="1543461">
              <a:defRPr sz="1200"/>
            </a:lvl7pPr>
            <a:lvl8pPr marL="1543461">
              <a:defRPr sz="1200"/>
            </a:lvl8pPr>
            <a:lvl9pPr marL="1543461">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5029321" y="1828800"/>
            <a:ext cx="3315563" cy="4419600"/>
          </a:xfrm>
        </p:spPr>
        <p:txBody>
          <a:bodyPr>
            <a:normAutofit/>
          </a:bodyPr>
          <a:lstStyle>
            <a:lvl1pPr>
              <a:defRPr sz="1800"/>
            </a:lvl1pPr>
            <a:lvl2pPr>
              <a:defRPr sz="1500"/>
            </a:lvl2pPr>
            <a:lvl3pPr>
              <a:defRPr sz="1350"/>
            </a:lvl3pPr>
            <a:lvl4pPr>
              <a:defRPr sz="1200"/>
            </a:lvl4pPr>
            <a:lvl5pPr>
              <a:defRPr sz="1200"/>
            </a:lvl5pPr>
            <a:lvl6pPr marL="1543461">
              <a:defRPr sz="1200"/>
            </a:lvl6pPr>
            <a:lvl7pPr marL="1543461">
              <a:defRPr sz="1200"/>
            </a:lvl7pPr>
            <a:lvl8pPr marL="1543461">
              <a:defRPr sz="1200"/>
            </a:lvl8pPr>
            <a:lvl9pPr marL="1543461">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5" name="Date Placeholder 4"/>
          <p:cNvSpPr>
            <a:spLocks noGrp="1"/>
          </p:cNvSpPr>
          <p:nvPr>
            <p:ph type="dt" sz="half" idx="10"/>
          </p:nvPr>
        </p:nvSpPr>
        <p:spPr/>
        <p:txBody>
          <a:bodyPr/>
          <a:lstStyle/>
          <a:p>
            <a:fld id="{EFD82905-3DC5-49B9-B8B8-9D80D3609DB5}" type="datetime1">
              <a:rPr lang="en-US" smtClean="0">
                <a:solidFill>
                  <a:prstClr val="white">
                    <a:tint val="75000"/>
                  </a:prstClr>
                </a:solidFill>
              </a:rPr>
              <a:pPr/>
              <a:t>4/27/2021</a:t>
            </a:fld>
            <a:endParaRPr>
              <a:solidFill>
                <a:prstClr val="white">
                  <a:tint val="75000"/>
                </a:prstClr>
              </a:solidFill>
            </a:endParaRPr>
          </a:p>
        </p:txBody>
      </p:sp>
      <p:sp>
        <p:nvSpPr>
          <p:cNvPr id="7" name="Slide Number Placeholder 6"/>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111801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483903" y="1828800"/>
            <a:ext cx="3313277" cy="838200"/>
          </a:xfrm>
        </p:spPr>
        <p:txBody>
          <a:bodyPr anchor="ctr">
            <a:noAutofit/>
          </a:bodyPr>
          <a:lstStyle>
            <a:lvl1pPr marL="0" indent="0">
              <a:spcBef>
                <a:spcPts val="0"/>
              </a:spcBef>
              <a:buNone/>
              <a:defRPr sz="1800" b="0" cap="none" baseline="0">
                <a:solidFill>
                  <a:schemeClr val="tx2"/>
                </a:solidFill>
              </a:defRPr>
            </a:lvl1pPr>
            <a:lvl2pPr marL="342991" indent="0">
              <a:buNone/>
              <a:defRPr sz="1500" b="1"/>
            </a:lvl2pPr>
            <a:lvl3pPr marL="685983" indent="0">
              <a:buNone/>
              <a:defRPr sz="1350" b="1"/>
            </a:lvl3pPr>
            <a:lvl4pPr marL="1028974" indent="0">
              <a:buNone/>
              <a:defRPr sz="1200" b="1"/>
            </a:lvl4pPr>
            <a:lvl5pPr marL="1371966" indent="0">
              <a:buNone/>
              <a:defRPr sz="1200" b="1"/>
            </a:lvl5pPr>
            <a:lvl6pPr marL="1714957" indent="0">
              <a:buNone/>
              <a:defRPr sz="1200" b="1"/>
            </a:lvl6pPr>
            <a:lvl7pPr marL="2057949" indent="0">
              <a:buNone/>
              <a:defRPr sz="1200" b="1"/>
            </a:lvl7pPr>
            <a:lvl8pPr marL="2400940" indent="0">
              <a:buNone/>
              <a:defRPr sz="1200" b="1"/>
            </a:lvl8pPr>
            <a:lvl9pPr marL="2743932" indent="0">
              <a:buNone/>
              <a:defRPr sz="1200" b="1"/>
            </a:lvl9pPr>
          </a:lstStyle>
          <a:p>
            <a:pPr lvl="0"/>
            <a:r>
              <a:rPr lang="en-US"/>
              <a:t>Click to edit Master text styles</a:t>
            </a:r>
          </a:p>
        </p:txBody>
      </p:sp>
      <p:sp>
        <p:nvSpPr>
          <p:cNvPr id="4" name="Content Placeholder 3"/>
          <p:cNvSpPr>
            <a:spLocks noGrp="1"/>
          </p:cNvSpPr>
          <p:nvPr>
            <p:ph sz="half" idx="2"/>
          </p:nvPr>
        </p:nvSpPr>
        <p:spPr>
          <a:xfrm>
            <a:off x="1483903" y="2743200"/>
            <a:ext cx="3313277" cy="3505200"/>
          </a:xfrm>
        </p:spPr>
        <p:txBody>
          <a:bodyPr>
            <a:normAutofit/>
          </a:bodyPr>
          <a:lstStyle>
            <a:lvl1pPr>
              <a:defRPr sz="1500"/>
            </a:lvl1pPr>
            <a:lvl2pPr>
              <a:defRPr sz="1350"/>
            </a:lvl2pPr>
            <a:lvl3pPr>
              <a:defRPr sz="1200"/>
            </a:lvl3pPr>
            <a:lvl4pPr>
              <a:defRPr sz="1050"/>
            </a:lvl4pPr>
            <a:lvl5pPr marL="1543461">
              <a:defRPr sz="1050"/>
            </a:lvl5pPr>
            <a:lvl6pPr marL="1543461">
              <a:defRPr sz="1050"/>
            </a:lvl6pPr>
            <a:lvl7pPr marL="1543461">
              <a:defRPr sz="1050"/>
            </a:lvl7pPr>
            <a:lvl8pPr marL="1543461">
              <a:defRPr sz="1050"/>
            </a:lvl8pPr>
            <a:lvl9pPr marL="1543461">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5030414" y="1828800"/>
            <a:ext cx="3313277" cy="838200"/>
          </a:xfrm>
        </p:spPr>
        <p:txBody>
          <a:bodyPr anchor="ctr">
            <a:noAutofit/>
          </a:bodyPr>
          <a:lstStyle>
            <a:lvl1pPr marL="0" indent="0">
              <a:spcBef>
                <a:spcPts val="0"/>
              </a:spcBef>
              <a:buNone/>
              <a:defRPr sz="1800" b="0" cap="none" baseline="0">
                <a:solidFill>
                  <a:schemeClr val="tx2"/>
                </a:solidFill>
              </a:defRPr>
            </a:lvl1pPr>
            <a:lvl2pPr marL="342991" indent="0">
              <a:buNone/>
              <a:defRPr sz="1500" b="1"/>
            </a:lvl2pPr>
            <a:lvl3pPr marL="685983" indent="0">
              <a:buNone/>
              <a:defRPr sz="1350" b="1"/>
            </a:lvl3pPr>
            <a:lvl4pPr marL="1028974" indent="0">
              <a:buNone/>
              <a:defRPr sz="1200" b="1"/>
            </a:lvl4pPr>
            <a:lvl5pPr marL="1371966" indent="0">
              <a:buNone/>
              <a:defRPr sz="1200" b="1"/>
            </a:lvl5pPr>
            <a:lvl6pPr marL="1714957" indent="0">
              <a:buNone/>
              <a:defRPr sz="1200" b="1"/>
            </a:lvl6pPr>
            <a:lvl7pPr marL="2057949" indent="0">
              <a:buNone/>
              <a:defRPr sz="1200" b="1"/>
            </a:lvl7pPr>
            <a:lvl8pPr marL="2400940" indent="0">
              <a:buNone/>
              <a:defRPr sz="1200" b="1"/>
            </a:lvl8pPr>
            <a:lvl9pPr marL="2743932"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030414" y="2743200"/>
            <a:ext cx="3313277" cy="3505200"/>
          </a:xfrm>
        </p:spPr>
        <p:txBody>
          <a:bodyPr>
            <a:normAutofit/>
          </a:bodyPr>
          <a:lstStyle>
            <a:lvl1pPr>
              <a:defRPr sz="1500"/>
            </a:lvl1pPr>
            <a:lvl2pPr>
              <a:defRPr sz="1350"/>
            </a:lvl2pPr>
            <a:lvl3pPr>
              <a:defRPr sz="1200"/>
            </a:lvl3pPr>
            <a:lvl4pPr>
              <a:defRPr sz="1050"/>
            </a:lvl4pPr>
            <a:lvl5pPr marL="1543461">
              <a:defRPr sz="1050"/>
            </a:lvl5pPr>
            <a:lvl6pPr marL="1543461">
              <a:defRPr sz="1050"/>
            </a:lvl6pPr>
            <a:lvl7pPr marL="1543461">
              <a:defRPr sz="1050"/>
            </a:lvl7pPr>
            <a:lvl8pPr marL="1543461">
              <a:defRPr sz="1050"/>
            </a:lvl8pPr>
            <a:lvl9pPr marL="1543461">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7" name="Date Placeholder 6"/>
          <p:cNvSpPr>
            <a:spLocks noGrp="1"/>
          </p:cNvSpPr>
          <p:nvPr>
            <p:ph type="dt" sz="half" idx="10"/>
          </p:nvPr>
        </p:nvSpPr>
        <p:spPr/>
        <p:txBody>
          <a:bodyPr/>
          <a:lstStyle/>
          <a:p>
            <a:fld id="{59825298-A6F6-4AF2-832C-941EFA52AF9B}" type="datetime1">
              <a:rPr lang="en-US" smtClean="0">
                <a:solidFill>
                  <a:prstClr val="white">
                    <a:tint val="75000"/>
                  </a:prstClr>
                </a:solidFill>
              </a:rPr>
              <a:pPr/>
              <a:t>4/27/2021</a:t>
            </a:fld>
            <a:endParaRPr>
              <a:solidFill>
                <a:prstClr val="white">
                  <a:tint val="75000"/>
                </a:prstClr>
              </a:solidFill>
            </a:endParaRPr>
          </a:p>
        </p:txBody>
      </p:sp>
      <p:sp>
        <p:nvSpPr>
          <p:cNvPr id="9" name="Slide Number Placeholder 8"/>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1299027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3" name="Date Placeholder 2"/>
          <p:cNvSpPr>
            <a:spLocks noGrp="1"/>
          </p:cNvSpPr>
          <p:nvPr>
            <p:ph type="dt" sz="half" idx="10"/>
          </p:nvPr>
        </p:nvSpPr>
        <p:spPr/>
        <p:txBody>
          <a:bodyPr/>
          <a:lstStyle/>
          <a:p>
            <a:fld id="{91EE3D8C-3438-4368-AD19-D5CB0C52B1DD}" type="datetime1">
              <a:rPr lang="en-US" smtClean="0">
                <a:solidFill>
                  <a:prstClr val="white">
                    <a:tint val="75000"/>
                  </a:prstClr>
                </a:solidFill>
              </a:rPr>
              <a:pPr/>
              <a:t>4/27/2021</a:t>
            </a:fld>
            <a:endParaRPr>
              <a:solidFill>
                <a:prstClr val="white">
                  <a:tint val="75000"/>
                </a:prstClr>
              </a:solidFill>
            </a:endParaRPr>
          </a:p>
        </p:txBody>
      </p:sp>
      <p:sp>
        <p:nvSpPr>
          <p:cNvPr id="5" name="Slide Number Placeholder 4"/>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2427039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 y="57"/>
            <a:ext cx="9143999" cy="6857887"/>
          </a:xfrm>
          <a:prstGeom prst="rect">
            <a:avLst/>
          </a:prstGeom>
        </p:spPr>
      </p:pic>
      <p:sp>
        <p:nvSpPr>
          <p:cNvPr id="3" name="Footer Placeholder 2"/>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2" name="Date Placeholder 1"/>
          <p:cNvSpPr>
            <a:spLocks noGrp="1"/>
          </p:cNvSpPr>
          <p:nvPr>
            <p:ph type="dt" sz="half" idx="10"/>
          </p:nvPr>
        </p:nvSpPr>
        <p:spPr/>
        <p:txBody>
          <a:bodyPr/>
          <a:lstStyle/>
          <a:p>
            <a:fld id="{5A41D785-D6D8-40F1-B2DD-0E2019A27A22}" type="datetime1">
              <a:rPr lang="en-US" smtClean="0">
                <a:solidFill>
                  <a:prstClr val="white">
                    <a:tint val="75000"/>
                  </a:prstClr>
                </a:solidFill>
              </a:rPr>
              <a:pPr/>
              <a:t>4/27/2021</a:t>
            </a:fld>
            <a:endParaRPr>
              <a:solidFill>
                <a:prstClr val="white">
                  <a:tint val="75000"/>
                </a:prstClr>
              </a:solidFill>
            </a:endParaRPr>
          </a:p>
        </p:txBody>
      </p:sp>
      <p:sp>
        <p:nvSpPr>
          <p:cNvPr id="4" name="Slide Number Placeholder 3"/>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3778483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5096" y="588964"/>
            <a:ext cx="2743915" cy="2840037"/>
          </a:xfrm>
        </p:spPr>
        <p:txBody>
          <a:bodyPr anchor="b">
            <a:noAutofit/>
          </a:bodyPr>
          <a:lstStyle>
            <a:lvl1pPr algn="l">
              <a:lnSpc>
                <a:spcPct val="80000"/>
              </a:lnSpc>
              <a:defRPr sz="2701" b="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4572001" y="588964"/>
            <a:ext cx="4115872" cy="5580061"/>
          </a:xfrm>
        </p:spPr>
        <p:txBody>
          <a:bodyPr>
            <a:normAutofit/>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485096" y="3581400"/>
            <a:ext cx="2743915" cy="2587625"/>
          </a:xfrm>
        </p:spPr>
        <p:txBody>
          <a:bodyPr>
            <a:normAutofit/>
          </a:bodyPr>
          <a:lstStyle>
            <a:lvl1pPr marL="0" indent="0">
              <a:lnSpc>
                <a:spcPct val="110000"/>
              </a:lnSpc>
              <a:spcBef>
                <a:spcPts val="900"/>
              </a:spcBef>
              <a:buNone/>
              <a:defRPr sz="1350"/>
            </a:lvl1pPr>
            <a:lvl2pPr marL="342991" indent="0">
              <a:buNone/>
              <a:defRPr sz="900"/>
            </a:lvl2pPr>
            <a:lvl3pPr marL="685983" indent="0">
              <a:buNone/>
              <a:defRPr sz="750"/>
            </a:lvl3pPr>
            <a:lvl4pPr marL="1028974" indent="0">
              <a:buNone/>
              <a:defRPr sz="675"/>
            </a:lvl4pPr>
            <a:lvl5pPr marL="1371966" indent="0">
              <a:buNone/>
              <a:defRPr sz="675"/>
            </a:lvl5pPr>
            <a:lvl6pPr marL="1714957" indent="0">
              <a:buNone/>
              <a:defRPr sz="675"/>
            </a:lvl6pPr>
            <a:lvl7pPr marL="2057949" indent="0">
              <a:buNone/>
              <a:defRPr sz="675"/>
            </a:lvl7pPr>
            <a:lvl8pPr marL="2400940" indent="0">
              <a:buNone/>
              <a:defRPr sz="675"/>
            </a:lvl8pPr>
            <a:lvl9pPr marL="2743932" indent="0">
              <a:buNone/>
              <a:defRPr sz="675"/>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5" name="Date Placeholder 4"/>
          <p:cNvSpPr>
            <a:spLocks noGrp="1"/>
          </p:cNvSpPr>
          <p:nvPr>
            <p:ph type="dt" sz="half" idx="10"/>
          </p:nvPr>
        </p:nvSpPr>
        <p:spPr/>
        <p:txBody>
          <a:bodyPr/>
          <a:lstStyle/>
          <a:p>
            <a:fld id="{C05A9A06-02F9-41CB-8208-185A65D60B96}" type="datetime1">
              <a:rPr lang="en-US" smtClean="0">
                <a:solidFill>
                  <a:prstClr val="white">
                    <a:tint val="75000"/>
                  </a:prstClr>
                </a:solidFill>
              </a:rPr>
              <a:pPr/>
              <a:t>4/27/2021</a:t>
            </a:fld>
            <a:endParaRPr>
              <a:solidFill>
                <a:prstClr val="white">
                  <a:tint val="75000"/>
                </a:prstClr>
              </a:solidFill>
            </a:endParaRPr>
          </a:p>
        </p:txBody>
      </p:sp>
      <p:sp>
        <p:nvSpPr>
          <p:cNvPr id="7" name="Slide Number Placeholder 6"/>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320398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5096" y="588963"/>
            <a:ext cx="2743915" cy="2840038"/>
          </a:xfrm>
        </p:spPr>
        <p:txBody>
          <a:bodyPr anchor="b">
            <a:normAutofit/>
          </a:bodyPr>
          <a:lstStyle>
            <a:lvl1pPr algn="l">
              <a:lnSpc>
                <a:spcPct val="80000"/>
              </a:lnSpc>
              <a:defRPr sz="2701" b="0" i="0" baseline="0">
                <a:solidFill>
                  <a:schemeClr val="tx1"/>
                </a:solidFill>
              </a:defRPr>
            </a:lvl1pPr>
          </a:lstStyle>
          <a:p>
            <a:r>
              <a:rPr lang="en-US"/>
              <a:t>Click to edit Master title style</a:t>
            </a:r>
            <a:endParaRPr/>
          </a:p>
        </p:txBody>
      </p:sp>
      <p:sp>
        <p:nvSpPr>
          <p:cNvPr id="8" name="Rectangle 7"/>
          <p:cNvSpPr/>
          <p:nvPr/>
        </p:nvSpPr>
        <p:spPr>
          <a:xfrm>
            <a:off x="4572036" y="588963"/>
            <a:ext cx="4115836"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350">
              <a:solidFill>
                <a:prstClr val="white"/>
              </a:solidFill>
            </a:endParaRPr>
          </a:p>
        </p:txBody>
      </p:sp>
      <p:sp>
        <p:nvSpPr>
          <p:cNvPr id="3" name="Picture Placeholder 2" descr="An empty placeholder to add an image. Click on the placeholder and select the image that you wish to add"/>
          <p:cNvSpPr>
            <a:spLocks noGrp="1"/>
          </p:cNvSpPr>
          <p:nvPr>
            <p:ph type="pic" idx="1"/>
          </p:nvPr>
        </p:nvSpPr>
        <p:spPr>
          <a:xfrm>
            <a:off x="4731853" y="805658"/>
            <a:ext cx="3796203" cy="5146672"/>
          </a:xfrm>
          <a:solidFill>
            <a:schemeClr val="bg2"/>
          </a:solidFill>
        </p:spPr>
        <p:txBody>
          <a:bodyPr>
            <a:normAutofit/>
          </a:bodyPr>
          <a:lstStyle>
            <a:lvl1pPr marL="0" indent="0" algn="ctr">
              <a:buNone/>
              <a:defRPr sz="1800"/>
            </a:lvl1pPr>
            <a:lvl2pPr marL="342991" indent="0">
              <a:buNone/>
              <a:defRPr sz="2101"/>
            </a:lvl2pPr>
            <a:lvl3pPr marL="685983" indent="0">
              <a:buNone/>
              <a:defRPr sz="1800"/>
            </a:lvl3pPr>
            <a:lvl4pPr marL="1028974" indent="0">
              <a:buNone/>
              <a:defRPr sz="1500"/>
            </a:lvl4pPr>
            <a:lvl5pPr marL="1371966" indent="0">
              <a:buNone/>
              <a:defRPr sz="1500"/>
            </a:lvl5pPr>
            <a:lvl6pPr marL="1714957" indent="0">
              <a:buNone/>
              <a:defRPr sz="1500"/>
            </a:lvl6pPr>
            <a:lvl7pPr marL="2057949" indent="0">
              <a:buNone/>
              <a:defRPr sz="1500"/>
            </a:lvl7pPr>
            <a:lvl8pPr marL="2400940" indent="0">
              <a:buNone/>
              <a:defRPr sz="1500"/>
            </a:lvl8pPr>
            <a:lvl9pPr marL="2743932" indent="0">
              <a:buNone/>
              <a:defRPr sz="1500"/>
            </a:lvl9pPr>
          </a:lstStyle>
          <a:p>
            <a:r>
              <a:rPr lang="en-US"/>
              <a:t>Click icon to add picture</a:t>
            </a:r>
            <a:endParaRPr/>
          </a:p>
        </p:txBody>
      </p:sp>
      <p:sp>
        <p:nvSpPr>
          <p:cNvPr id="4" name="Text Placeholder 3"/>
          <p:cNvSpPr>
            <a:spLocks noGrp="1"/>
          </p:cNvSpPr>
          <p:nvPr>
            <p:ph type="body" sz="half" idx="2"/>
          </p:nvPr>
        </p:nvSpPr>
        <p:spPr>
          <a:xfrm>
            <a:off x="1485096" y="3581400"/>
            <a:ext cx="2743915" cy="2587625"/>
          </a:xfrm>
        </p:spPr>
        <p:txBody>
          <a:bodyPr>
            <a:normAutofit/>
          </a:bodyPr>
          <a:lstStyle>
            <a:lvl1pPr marL="0" indent="0">
              <a:lnSpc>
                <a:spcPct val="110000"/>
              </a:lnSpc>
              <a:spcBef>
                <a:spcPts val="900"/>
              </a:spcBef>
              <a:buNone/>
              <a:defRPr sz="1350"/>
            </a:lvl1pPr>
            <a:lvl2pPr marL="342991" indent="0">
              <a:buNone/>
              <a:defRPr sz="900"/>
            </a:lvl2pPr>
            <a:lvl3pPr marL="685983" indent="0">
              <a:buNone/>
              <a:defRPr sz="750"/>
            </a:lvl3pPr>
            <a:lvl4pPr marL="1028974" indent="0">
              <a:buNone/>
              <a:defRPr sz="675"/>
            </a:lvl4pPr>
            <a:lvl5pPr marL="1371966" indent="0">
              <a:buNone/>
              <a:defRPr sz="675"/>
            </a:lvl5pPr>
            <a:lvl6pPr marL="1714957" indent="0">
              <a:buNone/>
              <a:defRPr sz="675"/>
            </a:lvl6pPr>
            <a:lvl7pPr marL="2057949" indent="0">
              <a:buNone/>
              <a:defRPr sz="675"/>
            </a:lvl7pPr>
            <a:lvl8pPr marL="2400940" indent="0">
              <a:buNone/>
              <a:defRPr sz="675"/>
            </a:lvl8pPr>
            <a:lvl9pPr marL="2743932" indent="0">
              <a:buNone/>
              <a:defRPr sz="675"/>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5" name="Date Placeholder 4"/>
          <p:cNvSpPr>
            <a:spLocks noGrp="1"/>
          </p:cNvSpPr>
          <p:nvPr>
            <p:ph type="dt" sz="half" idx="10"/>
          </p:nvPr>
        </p:nvSpPr>
        <p:spPr/>
        <p:txBody>
          <a:bodyPr/>
          <a:lstStyle/>
          <a:p>
            <a:fld id="{3E2E051B-B340-4A72-AC7D-8FDFBF03EE12}" type="datetime1">
              <a:rPr lang="en-US" smtClean="0">
                <a:solidFill>
                  <a:prstClr val="white">
                    <a:tint val="75000"/>
                  </a:prstClr>
                </a:solidFill>
              </a:rPr>
              <a:pPr/>
              <a:t>4/27/2021</a:t>
            </a:fld>
            <a:endParaRPr>
              <a:solidFill>
                <a:prstClr val="white">
                  <a:tint val="75000"/>
                </a:prstClr>
              </a:solidFill>
            </a:endParaRPr>
          </a:p>
        </p:txBody>
      </p:sp>
      <p:sp>
        <p:nvSpPr>
          <p:cNvPr id="7" name="Slide Number Placeholder 6"/>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2793539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4" name="Date Placeholder 3"/>
          <p:cNvSpPr>
            <a:spLocks noGrp="1"/>
          </p:cNvSpPr>
          <p:nvPr>
            <p:ph type="dt" sz="half" idx="10"/>
          </p:nvPr>
        </p:nvSpPr>
        <p:spPr/>
        <p:txBody>
          <a:bodyPr/>
          <a:lstStyle/>
          <a:p>
            <a:fld id="{3A713B6B-E340-4FC0-A085-B71A4639D1AA}" type="datetime1">
              <a:rPr lang="en-US" smtClean="0">
                <a:solidFill>
                  <a:prstClr val="white">
                    <a:tint val="75000"/>
                  </a:prstClr>
                </a:solidFill>
              </a:rPr>
              <a:pPr/>
              <a:t>4/27/2021</a:t>
            </a:fld>
            <a:endParaRPr>
              <a:solidFill>
                <a:prstClr val="white">
                  <a:tint val="75000"/>
                </a:prstClr>
              </a:solidFill>
            </a:endParaRPr>
          </a:p>
        </p:txBody>
      </p:sp>
      <p:sp>
        <p:nvSpPr>
          <p:cNvPr id="6" name="Slide Number Placeholder 5"/>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2129107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595" y="609600"/>
            <a:ext cx="1486288"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42107" y="609600"/>
            <a:ext cx="5544993"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solidFill>
                  <a:prstClr val="white">
                    <a:tint val="75000"/>
                  </a:prstClr>
                </a:solidFill>
              </a:rPr>
              <a:t>Add a footer</a:t>
            </a:r>
            <a:endParaRPr>
              <a:solidFill>
                <a:prstClr val="white">
                  <a:tint val="75000"/>
                </a:prstClr>
              </a:solidFill>
            </a:endParaRPr>
          </a:p>
        </p:txBody>
      </p:sp>
      <p:sp>
        <p:nvSpPr>
          <p:cNvPr id="4" name="Date Placeholder 3"/>
          <p:cNvSpPr>
            <a:spLocks noGrp="1"/>
          </p:cNvSpPr>
          <p:nvPr>
            <p:ph type="dt" sz="half" idx="10"/>
          </p:nvPr>
        </p:nvSpPr>
        <p:spPr/>
        <p:txBody>
          <a:bodyPr/>
          <a:lstStyle/>
          <a:p>
            <a:fld id="{FDCB42DF-42F7-4DF8-92F8-78154BDE12B4}" type="datetime1">
              <a:rPr lang="en-US" smtClean="0">
                <a:solidFill>
                  <a:prstClr val="white">
                    <a:tint val="75000"/>
                  </a:prstClr>
                </a:solidFill>
              </a:rPr>
              <a:pPr/>
              <a:t>4/27/2021</a:t>
            </a:fld>
            <a:endParaRPr>
              <a:solidFill>
                <a:prstClr val="white">
                  <a:tint val="75000"/>
                </a:prstClr>
              </a:solidFill>
            </a:endParaRPr>
          </a:p>
        </p:txBody>
      </p:sp>
      <p:sp>
        <p:nvSpPr>
          <p:cNvPr id="6" name="Slide Number Placeholder 5"/>
          <p:cNvSpPr>
            <a:spLocks noGrp="1"/>
          </p:cNvSpPr>
          <p:nvPr>
            <p:ph type="sldNum" sz="quarter" idx="12"/>
          </p:nvPr>
        </p:nvSpPr>
        <p:spPr/>
        <p:txBody>
          <a:bodyPr/>
          <a:lstStyle/>
          <a:p>
            <a:fld id="{2A013F82-EE5E-44EE-A61D-E31C6657F26F}" type="slidenum">
              <a:rPr>
                <a:solidFill>
                  <a:prstClr val="white">
                    <a:tint val="75000"/>
                  </a:prstClr>
                </a:solidFill>
              </a:rPr>
              <a:pPr/>
              <a:t>‹#›</a:t>
            </a:fld>
            <a:endParaRPr>
              <a:solidFill>
                <a:prstClr val="white">
                  <a:tint val="75000"/>
                </a:prstClr>
              </a:solidFill>
            </a:endParaRPr>
          </a:p>
        </p:txBody>
      </p:sp>
    </p:spTree>
    <p:extLst>
      <p:ext uri="{BB962C8B-B14F-4D97-AF65-F5344CB8AC3E}">
        <p14:creationId xmlns:p14="http://schemas.microsoft.com/office/powerpoint/2010/main" val="1454726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0C4986D-6BE9-4264-908F-02DB36FD8D6C}" type="datetime1">
              <a:rPr lang="en-US" smtClean="0"/>
              <a:t>4/27/2021</a:t>
            </a:fld>
            <a:endParaRPr lang="en-US" dirty="0"/>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r>
              <a:rPr lang="en-US"/>
              <a:t>Footer Text</a:t>
            </a:r>
            <a:endParaRPr lang="en-US"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BA9B540C-44DA-4F69-89C9-7C84606640D3}" type="slidenum">
              <a:rPr lang="en-US" smtClean="0"/>
              <a:pPr/>
              <a:t>‹#›</a:t>
            </a:fld>
            <a:endParaRPr lang="en-US" dirty="0"/>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1" y="57"/>
            <a:ext cx="9143999" cy="6857887"/>
          </a:xfrm>
          <a:prstGeom prst="rect">
            <a:avLst/>
          </a:prstGeom>
        </p:spPr>
      </p:pic>
      <p:pic>
        <p:nvPicPr>
          <p:cNvPr id="10" name="Picture 9" descr="Large ocean wave"/>
          <p:cNvPicPr>
            <a:picLocks noChangeAspect="1"/>
          </p:cNvPicPr>
          <p:nvPr/>
        </p:nvPicPr>
        <p:blipFill rotWithShape="1">
          <a:blip r:embed="rId14" cstate="email">
            <a:extLst>
              <a:ext uri="{28A0092B-C50C-407E-A947-70E740481C1C}">
                <a14:useLocalDpi xmlns:a14="http://schemas.microsoft.com/office/drawing/2010/main" val="0"/>
              </a:ext>
            </a:extLst>
          </a:blip>
          <a:srcRect/>
          <a:stretch/>
        </p:blipFill>
        <p:spPr>
          <a:xfrm>
            <a:off x="-1" y="0"/>
            <a:ext cx="926310" cy="6857942"/>
          </a:xfrm>
          <a:prstGeom prst="rect">
            <a:avLst/>
          </a:prstGeom>
        </p:spPr>
      </p:pic>
      <p:sp>
        <p:nvSpPr>
          <p:cNvPr id="9" name="Rectangle 8"/>
          <p:cNvSpPr/>
          <p:nvPr/>
        </p:nvSpPr>
        <p:spPr>
          <a:xfrm>
            <a:off x="754814" y="0"/>
            <a:ext cx="171495"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350">
              <a:solidFill>
                <a:prstClr val="white"/>
              </a:solidFill>
            </a:endParaRPr>
          </a:p>
        </p:txBody>
      </p:sp>
      <p:sp>
        <p:nvSpPr>
          <p:cNvPr id="2" name="Title Placeholder 1"/>
          <p:cNvSpPr>
            <a:spLocks noGrp="1"/>
          </p:cNvSpPr>
          <p:nvPr>
            <p:ph type="title"/>
          </p:nvPr>
        </p:nvSpPr>
        <p:spPr>
          <a:xfrm>
            <a:off x="1485096" y="381000"/>
            <a:ext cx="6859787"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485096" y="1828800"/>
            <a:ext cx="6859787" cy="4419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485095" y="6400800"/>
            <a:ext cx="4467289" cy="276228"/>
          </a:xfrm>
          <a:prstGeom prst="rect">
            <a:avLst/>
          </a:prstGeom>
        </p:spPr>
        <p:txBody>
          <a:bodyPr vert="horz" lIns="91440" tIns="45720" rIns="91440" bIns="45720" rtlCol="0" anchor="ctr"/>
          <a:lstStyle>
            <a:lvl1pPr algn="l">
              <a:defRPr sz="825">
                <a:solidFill>
                  <a:schemeClr val="tx1">
                    <a:tint val="75000"/>
                  </a:schemeClr>
                </a:solidFill>
              </a:defRPr>
            </a:lvl1pPr>
          </a:lstStyle>
          <a:p>
            <a:r>
              <a:rPr lang="en-US">
                <a:solidFill>
                  <a:prstClr val="white">
                    <a:tint val="75000"/>
                  </a:prstClr>
                </a:solidFill>
              </a:rPr>
              <a:t>Add a footer</a:t>
            </a:r>
            <a:endParaRPr lang="en-US" dirty="0">
              <a:solidFill>
                <a:prstClr val="white">
                  <a:tint val="75000"/>
                </a:prstClr>
              </a:solidFill>
            </a:endParaRPr>
          </a:p>
        </p:txBody>
      </p:sp>
      <p:sp>
        <p:nvSpPr>
          <p:cNvPr id="4" name="Date Placeholder 3"/>
          <p:cNvSpPr>
            <a:spLocks noGrp="1"/>
          </p:cNvSpPr>
          <p:nvPr>
            <p:ph type="dt" sz="half" idx="2"/>
          </p:nvPr>
        </p:nvSpPr>
        <p:spPr>
          <a:xfrm>
            <a:off x="6172616" y="6400800"/>
            <a:ext cx="1161797" cy="276228"/>
          </a:xfrm>
          <a:prstGeom prst="rect">
            <a:avLst/>
          </a:prstGeom>
        </p:spPr>
        <p:txBody>
          <a:bodyPr vert="horz" lIns="91440" tIns="45720" rIns="91440" bIns="45720" rtlCol="0" anchor="ctr"/>
          <a:lstStyle>
            <a:lvl1pPr algn="r">
              <a:defRPr sz="825">
                <a:solidFill>
                  <a:schemeClr val="tx1">
                    <a:tint val="75000"/>
                  </a:schemeClr>
                </a:solidFill>
              </a:defRPr>
            </a:lvl1pPr>
          </a:lstStyle>
          <a:p>
            <a:fld id="{6B85D658-8C58-46F3-AA54-0ED74F8B4CDC}" type="datetime1">
              <a:rPr lang="en-US" smtClean="0">
                <a:solidFill>
                  <a:prstClr val="white">
                    <a:tint val="75000"/>
                  </a:prstClr>
                </a:solidFill>
              </a:rPr>
              <a:pPr/>
              <a:t>4/27/2021</a:t>
            </a:fld>
            <a:endParaRPr lang="en-US" dirty="0">
              <a:solidFill>
                <a:prstClr val="white">
                  <a:tint val="75000"/>
                </a:prstClr>
              </a:solidFill>
            </a:endParaRPr>
          </a:p>
        </p:txBody>
      </p:sp>
      <p:sp>
        <p:nvSpPr>
          <p:cNvPr id="6" name="Slide Number Placeholder 5"/>
          <p:cNvSpPr>
            <a:spLocks noGrp="1"/>
          </p:cNvSpPr>
          <p:nvPr>
            <p:ph type="sldNum" sz="quarter" idx="4"/>
          </p:nvPr>
        </p:nvSpPr>
        <p:spPr>
          <a:xfrm>
            <a:off x="7544573" y="6400800"/>
            <a:ext cx="800310" cy="276228"/>
          </a:xfrm>
          <a:prstGeom prst="rect">
            <a:avLst/>
          </a:prstGeom>
        </p:spPr>
        <p:txBody>
          <a:bodyPr vert="horz" lIns="91440" tIns="45720" rIns="91440" bIns="45720" rtlCol="0" anchor="ctr"/>
          <a:lstStyle>
            <a:lvl1pPr algn="r">
              <a:defRPr sz="825">
                <a:solidFill>
                  <a:schemeClr val="tx1">
                    <a:tint val="75000"/>
                  </a:schemeClr>
                </a:solidFill>
              </a:defRPr>
            </a:lvl1pPr>
          </a:lstStyle>
          <a:p>
            <a:fld id="{2A013F82-EE5E-44EE-A61D-E31C6657F26F}"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26249681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685983" rtl="0" eaLnBrk="1" latinLnBrk="0" hangingPunct="1">
        <a:lnSpc>
          <a:spcPct val="90000"/>
        </a:lnSpc>
        <a:spcBef>
          <a:spcPct val="0"/>
        </a:spcBef>
        <a:buNone/>
        <a:defRPr sz="2701" kern="1200">
          <a:solidFill>
            <a:schemeClr val="tx1"/>
          </a:solidFill>
          <a:latin typeface="+mj-lt"/>
          <a:ea typeface="+mj-ea"/>
          <a:cs typeface="+mj-cs"/>
        </a:defRPr>
      </a:lvl1pPr>
    </p:titleStyle>
    <p:bodyStyle>
      <a:lvl1pPr marL="167923" indent="-167923" algn="l" defTabSz="685983" rtl="0" eaLnBrk="1" latinLnBrk="0" hangingPunct="1">
        <a:lnSpc>
          <a:spcPct val="90000"/>
        </a:lnSpc>
        <a:spcBef>
          <a:spcPts val="1350"/>
        </a:spcBef>
        <a:buSzPct val="80000"/>
        <a:buFont typeface="Arial" pitchFamily="34" charset="0"/>
        <a:buChar char="•"/>
        <a:defRPr sz="1800" kern="1200">
          <a:solidFill>
            <a:schemeClr val="tx1"/>
          </a:solidFill>
          <a:latin typeface="+mn-lt"/>
          <a:ea typeface="+mn-ea"/>
          <a:cs typeface="+mn-cs"/>
        </a:defRPr>
      </a:lvl1pPr>
      <a:lvl2pPr marL="514487" indent="-171496" algn="l" defTabSz="685983" rtl="0" eaLnBrk="1" latinLnBrk="0" hangingPunct="1">
        <a:lnSpc>
          <a:spcPct val="90000"/>
        </a:lnSpc>
        <a:spcBef>
          <a:spcPts val="450"/>
        </a:spcBef>
        <a:buSzPct val="80000"/>
        <a:buFont typeface="Arial" pitchFamily="34" charset="0"/>
        <a:buChar char="•"/>
        <a:defRPr sz="1500" kern="1200">
          <a:solidFill>
            <a:schemeClr val="tx1"/>
          </a:solidFill>
          <a:latin typeface="+mn-lt"/>
          <a:ea typeface="+mn-ea"/>
          <a:cs typeface="+mn-cs"/>
        </a:defRPr>
      </a:lvl2pPr>
      <a:lvl3pPr marL="857479" indent="-171496" algn="l" defTabSz="685983" rtl="0" eaLnBrk="1" latinLnBrk="0" hangingPunct="1">
        <a:lnSpc>
          <a:spcPct val="90000"/>
        </a:lnSpc>
        <a:spcBef>
          <a:spcPts val="450"/>
        </a:spcBef>
        <a:buSzPct val="80000"/>
        <a:buFont typeface="Arial" pitchFamily="34" charset="0"/>
        <a:buChar char="•"/>
        <a:defRPr sz="1350" kern="1200">
          <a:solidFill>
            <a:schemeClr val="tx1"/>
          </a:solidFill>
          <a:latin typeface="+mn-lt"/>
          <a:ea typeface="+mn-ea"/>
          <a:cs typeface="+mn-cs"/>
        </a:defRPr>
      </a:lvl3pPr>
      <a:lvl4pPr marL="1200470"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4pPr>
      <a:lvl5pPr marL="1543461"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5pPr>
      <a:lvl6pPr marL="1886453"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6pPr>
      <a:lvl7pPr marL="2229444"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7pPr>
      <a:lvl8pPr marL="2572436"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8pPr>
      <a:lvl9pPr marL="2915427" indent="-171496" algn="l" defTabSz="685983" rtl="0" eaLnBrk="1" latinLnBrk="0" hangingPunct="1">
        <a:lnSpc>
          <a:spcPct val="90000"/>
        </a:lnSpc>
        <a:spcBef>
          <a:spcPts val="450"/>
        </a:spcBef>
        <a:buSzPct val="80000"/>
        <a:buFont typeface="Arial" pitchFamily="34" charset="0"/>
        <a:buChar char="•"/>
        <a:defRPr sz="1200" kern="1200">
          <a:solidFill>
            <a:schemeClr val="tx1"/>
          </a:solidFill>
          <a:latin typeface="+mn-lt"/>
          <a:ea typeface="+mn-ea"/>
          <a:cs typeface="+mn-cs"/>
        </a:defRPr>
      </a:lvl9pPr>
    </p:bodyStyle>
    <p:otherStyle>
      <a:defPPr>
        <a:defRPr/>
      </a:defPPr>
      <a:lvl1pPr marL="0" algn="l" defTabSz="685983" rtl="0" eaLnBrk="1" latinLnBrk="0" hangingPunct="1">
        <a:defRPr sz="1350" kern="1200">
          <a:solidFill>
            <a:schemeClr val="tx1"/>
          </a:solidFill>
          <a:latin typeface="+mn-lt"/>
          <a:ea typeface="+mn-ea"/>
          <a:cs typeface="+mn-cs"/>
        </a:defRPr>
      </a:lvl1pPr>
      <a:lvl2pPr marL="342991" algn="l" defTabSz="685983" rtl="0" eaLnBrk="1" latinLnBrk="0" hangingPunct="1">
        <a:defRPr sz="1350" kern="1200">
          <a:solidFill>
            <a:schemeClr val="tx1"/>
          </a:solidFill>
          <a:latin typeface="+mn-lt"/>
          <a:ea typeface="+mn-ea"/>
          <a:cs typeface="+mn-cs"/>
        </a:defRPr>
      </a:lvl2pPr>
      <a:lvl3pPr marL="685983" algn="l" defTabSz="685983" rtl="0" eaLnBrk="1" latinLnBrk="0" hangingPunct="1">
        <a:defRPr sz="1350" kern="1200">
          <a:solidFill>
            <a:schemeClr val="tx1"/>
          </a:solidFill>
          <a:latin typeface="+mn-lt"/>
          <a:ea typeface="+mn-ea"/>
          <a:cs typeface="+mn-cs"/>
        </a:defRPr>
      </a:lvl3pPr>
      <a:lvl4pPr marL="1028974" algn="l" defTabSz="685983" rtl="0" eaLnBrk="1" latinLnBrk="0" hangingPunct="1">
        <a:defRPr sz="1350" kern="1200">
          <a:solidFill>
            <a:schemeClr val="tx1"/>
          </a:solidFill>
          <a:latin typeface="+mn-lt"/>
          <a:ea typeface="+mn-ea"/>
          <a:cs typeface="+mn-cs"/>
        </a:defRPr>
      </a:lvl4pPr>
      <a:lvl5pPr marL="1371966" algn="l" defTabSz="685983" rtl="0" eaLnBrk="1" latinLnBrk="0" hangingPunct="1">
        <a:defRPr sz="1350" kern="1200">
          <a:solidFill>
            <a:schemeClr val="tx1"/>
          </a:solidFill>
          <a:latin typeface="+mn-lt"/>
          <a:ea typeface="+mn-ea"/>
          <a:cs typeface="+mn-cs"/>
        </a:defRPr>
      </a:lvl5pPr>
      <a:lvl6pPr marL="1714957" algn="l" defTabSz="685983" rtl="0" eaLnBrk="1" latinLnBrk="0" hangingPunct="1">
        <a:defRPr sz="1350" kern="1200">
          <a:solidFill>
            <a:schemeClr val="tx1"/>
          </a:solidFill>
          <a:latin typeface="+mn-lt"/>
          <a:ea typeface="+mn-ea"/>
          <a:cs typeface="+mn-cs"/>
        </a:defRPr>
      </a:lvl6pPr>
      <a:lvl7pPr marL="2057949" algn="l" defTabSz="685983" rtl="0" eaLnBrk="1" latinLnBrk="0" hangingPunct="1">
        <a:defRPr sz="1350" kern="1200">
          <a:solidFill>
            <a:schemeClr val="tx1"/>
          </a:solidFill>
          <a:latin typeface="+mn-lt"/>
          <a:ea typeface="+mn-ea"/>
          <a:cs typeface="+mn-cs"/>
        </a:defRPr>
      </a:lvl7pPr>
      <a:lvl8pPr marL="2400940" algn="l" defTabSz="685983" rtl="0" eaLnBrk="1" latinLnBrk="0" hangingPunct="1">
        <a:defRPr sz="1350" kern="1200">
          <a:solidFill>
            <a:schemeClr val="tx1"/>
          </a:solidFill>
          <a:latin typeface="+mn-lt"/>
          <a:ea typeface="+mn-ea"/>
          <a:cs typeface="+mn-cs"/>
        </a:defRPr>
      </a:lvl8pPr>
      <a:lvl9pPr marL="2743932" algn="l" defTabSz="6859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g"/><Relationship Id="rId1" Type="http://schemas.openxmlformats.org/officeDocument/2006/relationships/slideLayout" Target="../slideLayouts/slideLayout6.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 Id="rId4" Type="http://schemas.openxmlformats.org/officeDocument/2006/relationships/image" Target="../media/image50.png"/></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6.xml"/><Relationship Id="rId4" Type="http://schemas.openxmlformats.org/officeDocument/2006/relationships/image" Target="../media/image53.png"/></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5.xml"/><Relationship Id="rId5" Type="http://schemas.openxmlformats.org/officeDocument/2006/relationships/image" Target="../media/image59.png"/><Relationship Id="rId4" Type="http://schemas.openxmlformats.org/officeDocument/2006/relationships/image" Target="../media/image58.png"/></Relationships>
</file>

<file path=ppt/slides/_rels/slide35.xml.rels><?xml version="1.0" encoding="UTF-8" standalone="yes"?>
<Relationships xmlns="http://schemas.openxmlformats.org/package/2006/relationships"><Relationship Id="rId3" Type="http://schemas.openxmlformats.org/officeDocument/2006/relationships/image" Target="../media/image61.gif"/><Relationship Id="rId7" Type="http://schemas.openxmlformats.org/officeDocument/2006/relationships/image" Target="../media/image65.jpeg"/><Relationship Id="rId2" Type="http://schemas.openxmlformats.org/officeDocument/2006/relationships/image" Target="../media/image60.jpeg"/><Relationship Id="rId1" Type="http://schemas.openxmlformats.org/officeDocument/2006/relationships/slideLayout" Target="../slideLayouts/slideLayout18.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3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5" Type="http://schemas.openxmlformats.org/officeDocument/2006/relationships/image" Target="../media/image70.png"/><Relationship Id="rId4" Type="http://schemas.openxmlformats.org/officeDocument/2006/relationships/image" Target="../media/image69.png"/></Relationships>
</file>

<file path=ppt/slides/_rels/slide3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75.png"/></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6.xml"/><Relationship Id="rId4" Type="http://schemas.openxmlformats.org/officeDocument/2006/relationships/image" Target="../media/image79.jpeg"/></Relationships>
</file>

<file path=ppt/slides/_rels/slide4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6.xml"/><Relationship Id="rId5" Type="http://schemas.openxmlformats.org/officeDocument/2006/relationships/image" Target="../media/image92.png"/><Relationship Id="rId4" Type="http://schemas.openxmlformats.org/officeDocument/2006/relationships/image" Target="../media/image91.png"/></Relationships>
</file>

<file path=ppt/slides/_rels/slide4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6.xml"/><Relationship Id="rId4" Type="http://schemas.openxmlformats.org/officeDocument/2006/relationships/image" Target="../media/image95.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6.xml"/><Relationship Id="rId5" Type="http://schemas.openxmlformats.org/officeDocument/2006/relationships/image" Target="../media/image102.png"/><Relationship Id="rId4" Type="http://schemas.openxmlformats.org/officeDocument/2006/relationships/image" Target="../media/image101.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34634"/>
            <a:ext cx="7772400" cy="924982"/>
          </a:xfrm>
        </p:spPr>
        <p:txBody>
          <a:bodyPr/>
          <a:lstStyle/>
          <a:p>
            <a:r>
              <a:rPr lang="en-US" sz="8800" dirty="0"/>
              <a:t>JEFFREYS BAY TOURISM</a:t>
            </a:r>
          </a:p>
        </p:txBody>
      </p:sp>
      <p:sp>
        <p:nvSpPr>
          <p:cNvPr id="3" name="Subtitle 2"/>
          <p:cNvSpPr>
            <a:spLocks noGrp="1"/>
          </p:cNvSpPr>
          <p:nvPr>
            <p:ph type="subTitle" idx="1"/>
          </p:nvPr>
        </p:nvSpPr>
        <p:spPr>
          <a:xfrm>
            <a:off x="0" y="6106582"/>
            <a:ext cx="7772400" cy="550335"/>
          </a:xfrm>
        </p:spPr>
        <p:txBody>
          <a:bodyPr>
            <a:normAutofit/>
          </a:bodyPr>
          <a:lstStyle/>
          <a:p>
            <a:r>
              <a:rPr lang="en-US" dirty="0" err="1"/>
              <a:t>www.jeffreysbaytourism.org</a:t>
            </a:r>
            <a:endParaRPr lang="en-US" dirty="0"/>
          </a:p>
        </p:txBody>
      </p:sp>
      <p:pic>
        <p:nvPicPr>
          <p:cNvPr id="4" name="Picture 3" descr="IMG_0984.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771292" y="3426808"/>
            <a:ext cx="2716009" cy="2037006"/>
          </a:xfrm>
          <a:prstGeom prst="rect">
            <a:avLst/>
          </a:prstGeom>
        </p:spPr>
      </p:pic>
      <p:sp>
        <p:nvSpPr>
          <p:cNvPr id="5" name="TextBox 4"/>
          <p:cNvSpPr txBox="1"/>
          <p:nvPr/>
        </p:nvSpPr>
        <p:spPr>
          <a:xfrm>
            <a:off x="6728883" y="6224600"/>
            <a:ext cx="1729317" cy="369332"/>
          </a:xfrm>
          <a:prstGeom prst="rect">
            <a:avLst/>
          </a:prstGeom>
          <a:noFill/>
        </p:spPr>
        <p:txBody>
          <a:bodyPr wrap="square" rtlCol="0">
            <a:spAutoFit/>
          </a:bodyPr>
          <a:lstStyle/>
          <a:p>
            <a:pPr algn="ctr"/>
            <a:r>
              <a:rPr lang="en-US" dirty="0"/>
              <a:t>28 April 2021</a:t>
            </a:r>
          </a:p>
        </p:txBody>
      </p:sp>
      <p:pic>
        <p:nvPicPr>
          <p:cNvPr id="6" name="Picture 5"/>
          <p:cNvPicPr>
            <a:picLocks noChangeAspect="1"/>
          </p:cNvPicPr>
          <p:nvPr/>
        </p:nvPicPr>
        <p:blipFill>
          <a:blip r:embed="rId3"/>
          <a:stretch>
            <a:fillRect/>
          </a:stretch>
        </p:blipFill>
        <p:spPr>
          <a:xfrm>
            <a:off x="1809750" y="3022948"/>
            <a:ext cx="2762250" cy="2762250"/>
          </a:xfrm>
          <a:prstGeom prst="rect">
            <a:avLst/>
          </a:prstGeom>
        </p:spPr>
      </p:pic>
    </p:spTree>
    <p:extLst>
      <p:ext uri="{BB962C8B-B14F-4D97-AF65-F5344CB8AC3E}">
        <p14:creationId xmlns:p14="http://schemas.microsoft.com/office/powerpoint/2010/main" val="156561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79231"/>
          </a:xfrm>
        </p:spPr>
        <p:txBody>
          <a:bodyPr/>
          <a:lstStyle/>
          <a:p>
            <a:r>
              <a:rPr lang="en-ZA" sz="4400" dirty="0"/>
              <a:t>WELCOME TO JEFFREYS BAY</a:t>
            </a:r>
          </a:p>
        </p:txBody>
      </p:sp>
      <p:pic>
        <p:nvPicPr>
          <p:cNvPr id="4" name="KykNet Jeffreys Bay Dorp van die Jaar Video 720 x 1280">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407" y="1078523"/>
            <a:ext cx="9148407" cy="5146431"/>
          </a:xfrm>
        </p:spPr>
      </p:pic>
    </p:spTree>
    <p:extLst>
      <p:ext uri="{BB962C8B-B14F-4D97-AF65-F5344CB8AC3E}">
        <p14:creationId xmlns:p14="http://schemas.microsoft.com/office/powerpoint/2010/main" val="38153615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53247" y="0"/>
            <a:ext cx="4690753" cy="6867183"/>
          </a:xfrm>
          <a:prstGeom prst="rect">
            <a:avLst/>
          </a:prstGeom>
        </p:spPr>
      </p:pic>
      <p:sp>
        <p:nvSpPr>
          <p:cNvPr id="5" name="Down Arrow 4"/>
          <p:cNvSpPr/>
          <p:nvPr/>
        </p:nvSpPr>
        <p:spPr>
          <a:xfrm rot="21071902">
            <a:off x="6527248" y="793856"/>
            <a:ext cx="152325" cy="55917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pic>
        <p:nvPicPr>
          <p:cNvPr id="2" name="Picture 1"/>
          <p:cNvPicPr>
            <a:picLocks noChangeAspect="1"/>
          </p:cNvPicPr>
          <p:nvPr/>
        </p:nvPicPr>
        <p:blipFill>
          <a:blip r:embed="rId3"/>
          <a:stretch>
            <a:fillRect/>
          </a:stretch>
        </p:blipFill>
        <p:spPr>
          <a:xfrm>
            <a:off x="21925" y="664014"/>
            <a:ext cx="4431323" cy="2769577"/>
          </a:xfrm>
          <a:prstGeom prst="rect">
            <a:avLst/>
          </a:prstGeom>
        </p:spPr>
      </p:pic>
      <p:sp>
        <p:nvSpPr>
          <p:cNvPr id="3" name="Rectangle 2"/>
          <p:cNvSpPr/>
          <p:nvPr/>
        </p:nvSpPr>
        <p:spPr>
          <a:xfrm>
            <a:off x="128132" y="79239"/>
            <a:ext cx="4196983" cy="584775"/>
          </a:xfrm>
          <a:prstGeom prst="rect">
            <a:avLst/>
          </a:prstGeom>
          <a:noFill/>
        </p:spPr>
        <p:txBody>
          <a:bodyPr wrap="none" lIns="91440" tIns="45720" rIns="91440" bIns="45720">
            <a:spAutoFit/>
          </a:bodyPr>
          <a:lstStyle/>
          <a:p>
            <a:pPr algn="ctr"/>
            <a:r>
              <a:rPr lang="en-US" sz="32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HOW TO GET HERE</a:t>
            </a:r>
          </a:p>
        </p:txBody>
      </p:sp>
      <p:pic>
        <p:nvPicPr>
          <p:cNvPr id="8" name="Picture 7"/>
          <p:cNvPicPr>
            <a:picLocks noChangeAspect="1"/>
          </p:cNvPicPr>
          <p:nvPr/>
        </p:nvPicPr>
        <p:blipFill>
          <a:blip r:embed="rId4"/>
          <a:stretch>
            <a:fillRect/>
          </a:stretch>
        </p:blipFill>
        <p:spPr>
          <a:xfrm>
            <a:off x="21925" y="2394475"/>
            <a:ext cx="4409398" cy="4454769"/>
          </a:xfrm>
          <a:prstGeom prst="rect">
            <a:avLst/>
          </a:prstGeom>
        </p:spPr>
      </p:pic>
    </p:spTree>
    <p:extLst>
      <p:ext uri="{BB962C8B-B14F-4D97-AF65-F5344CB8AC3E}">
        <p14:creationId xmlns:p14="http://schemas.microsoft.com/office/powerpoint/2010/main" val="2027222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cxnSp>
        <p:nvCxnSpPr>
          <p:cNvPr id="4" name="Straight Arrow Connector 3"/>
          <p:cNvCxnSpPr/>
          <p:nvPr/>
        </p:nvCxnSpPr>
        <p:spPr>
          <a:xfrm flipH="1">
            <a:off x="4902200" y="2514600"/>
            <a:ext cx="1485900" cy="316230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4902200" y="4076700"/>
            <a:ext cx="3035300" cy="160020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844800" y="5676900"/>
            <a:ext cx="0" cy="63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1257300" y="5661026"/>
            <a:ext cx="3644900" cy="1587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666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5926015" y="4712677"/>
            <a:ext cx="3217985" cy="2145323"/>
          </a:xfrm>
          <a:prstGeom prst="rect">
            <a:avLst/>
          </a:prstGeom>
        </p:spPr>
      </p:pic>
      <p:pic>
        <p:nvPicPr>
          <p:cNvPr id="4" name="Picture 3"/>
          <p:cNvPicPr>
            <a:picLocks noChangeAspect="1"/>
          </p:cNvPicPr>
          <p:nvPr/>
        </p:nvPicPr>
        <p:blipFill>
          <a:blip r:embed="rId4"/>
          <a:stretch>
            <a:fillRect/>
          </a:stretch>
        </p:blipFill>
        <p:spPr>
          <a:xfrm>
            <a:off x="2948353" y="4712677"/>
            <a:ext cx="2860431" cy="2145323"/>
          </a:xfrm>
          <a:prstGeom prst="rect">
            <a:avLst/>
          </a:prstGeom>
        </p:spPr>
      </p:pic>
    </p:spTree>
    <p:extLst>
      <p:ext uri="{BB962C8B-B14F-4D97-AF65-F5344CB8AC3E}">
        <p14:creationId xmlns:p14="http://schemas.microsoft.com/office/powerpoint/2010/main" val="2897715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0021"/>
          </a:xfrm>
        </p:spPr>
        <p:txBody>
          <a:bodyPr/>
          <a:lstStyle/>
          <a:p>
            <a:r>
              <a:rPr lang="en-ZA" sz="4000" dirty="0"/>
              <a:t>SURF MECCA OF THE WORLD</a:t>
            </a:r>
          </a:p>
        </p:txBody>
      </p:sp>
      <p:pic>
        <p:nvPicPr>
          <p:cNvPr id="7" name="Jeffreys Bay South Africa 1080 x 1920">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938151"/>
            <a:ext cx="9140557" cy="5142015"/>
          </a:xfrm>
        </p:spPr>
      </p:pic>
    </p:spTree>
    <p:extLst>
      <p:ext uri="{BB962C8B-B14F-4D97-AF65-F5344CB8AC3E}">
        <p14:creationId xmlns:p14="http://schemas.microsoft.com/office/powerpoint/2010/main" val="5270298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45029"/>
          </a:xfrm>
        </p:spPr>
        <p:txBody>
          <a:bodyPr/>
          <a:lstStyle/>
          <a:p>
            <a:br>
              <a:rPr lang="en-ZA" sz="3600" dirty="0"/>
            </a:br>
            <a:r>
              <a:rPr lang="en-ZA" sz="3600" dirty="0"/>
              <a:t>WORLD SURFING CHAMPIONSHIP</a:t>
            </a:r>
          </a:p>
        </p:txBody>
      </p:sp>
      <p:pic>
        <p:nvPicPr>
          <p:cNvPr id="6" name="Content Placeholder 5"/>
          <p:cNvPicPr>
            <a:picLocks noGrp="1" noChangeAspect="1"/>
          </p:cNvPicPr>
          <p:nvPr>
            <p:ph idx="1"/>
          </p:nvPr>
        </p:nvPicPr>
        <p:blipFill>
          <a:blip r:embed="rId2"/>
          <a:stretch>
            <a:fillRect/>
          </a:stretch>
        </p:blipFill>
        <p:spPr>
          <a:xfrm>
            <a:off x="457200" y="1493322"/>
            <a:ext cx="8337963" cy="4724846"/>
          </a:xfrm>
          <a:prstGeom prst="rect">
            <a:avLst/>
          </a:prstGeom>
        </p:spPr>
      </p:pic>
    </p:spTree>
    <p:extLst>
      <p:ext uri="{BB962C8B-B14F-4D97-AF65-F5344CB8AC3E}">
        <p14:creationId xmlns:p14="http://schemas.microsoft.com/office/powerpoint/2010/main" val="2401387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100" y="152400"/>
            <a:ext cx="8229600" cy="965200"/>
          </a:xfrm>
        </p:spPr>
        <p:txBody>
          <a:bodyPr/>
          <a:lstStyle/>
          <a:p>
            <a:r>
              <a:rPr lang="en-ZA" dirty="0"/>
              <a:t>SURF MUSEUM</a:t>
            </a:r>
          </a:p>
        </p:txBody>
      </p:sp>
      <p:pic>
        <p:nvPicPr>
          <p:cNvPr id="3" name="Picture 2"/>
          <p:cNvPicPr>
            <a:picLocks noChangeAspect="1"/>
          </p:cNvPicPr>
          <p:nvPr/>
        </p:nvPicPr>
        <p:blipFill>
          <a:blip r:embed="rId2"/>
          <a:stretch>
            <a:fillRect/>
          </a:stretch>
        </p:blipFill>
        <p:spPr>
          <a:xfrm>
            <a:off x="519112" y="1117600"/>
            <a:ext cx="8256588" cy="5659516"/>
          </a:xfrm>
          <a:prstGeom prst="rect">
            <a:avLst/>
          </a:prstGeom>
        </p:spPr>
      </p:pic>
    </p:spTree>
    <p:extLst>
      <p:ext uri="{BB962C8B-B14F-4D97-AF65-F5344CB8AC3E}">
        <p14:creationId xmlns:p14="http://schemas.microsoft.com/office/powerpoint/2010/main" val="2536657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
        <p:nvSpPr>
          <p:cNvPr id="4" name="Rectangle 3"/>
          <p:cNvSpPr/>
          <p:nvPr/>
        </p:nvSpPr>
        <p:spPr>
          <a:xfrm>
            <a:off x="142504" y="183136"/>
            <a:ext cx="4572000" cy="923330"/>
          </a:xfrm>
          <a:prstGeom prst="rect">
            <a:avLst/>
          </a:prstGeom>
          <a:solidFill>
            <a:schemeClr val="accent1">
              <a:lumMod val="20000"/>
              <a:lumOff val="80000"/>
            </a:schemeClr>
          </a:solidFill>
        </p:spPr>
        <p:txBody>
          <a:bodyPr>
            <a:spAutoFit/>
          </a:bodyPr>
          <a:lstStyle/>
          <a:p>
            <a:r>
              <a:rPr lang="en-ZA" b="1" dirty="0"/>
              <a:t>BEACHES</a:t>
            </a:r>
          </a:p>
          <a:p>
            <a:r>
              <a:rPr lang="en-ZA" dirty="0"/>
              <a:t>15km of some of South Africa's widest, most beautiful beaches.</a:t>
            </a:r>
          </a:p>
        </p:txBody>
      </p:sp>
    </p:spTree>
    <p:extLst>
      <p:ext uri="{BB962C8B-B14F-4D97-AF65-F5344CB8AC3E}">
        <p14:creationId xmlns:p14="http://schemas.microsoft.com/office/powerpoint/2010/main" val="4094264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47279"/>
            <a:ext cx="9144000" cy="6092190"/>
          </a:xfrm>
          <a:prstGeom prst="rect">
            <a:avLst/>
          </a:prstGeom>
        </p:spPr>
      </p:pic>
    </p:spTree>
    <p:extLst>
      <p:ext uri="{BB962C8B-B14F-4D97-AF65-F5344CB8AC3E}">
        <p14:creationId xmlns:p14="http://schemas.microsoft.com/office/powerpoint/2010/main" val="2535016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86888"/>
            <a:ext cx="9172926" cy="5723906"/>
          </a:xfrm>
          <a:prstGeom prst="rect">
            <a:avLst/>
          </a:prstGeom>
        </p:spPr>
      </p:pic>
    </p:spTree>
    <p:extLst>
      <p:ext uri="{BB962C8B-B14F-4D97-AF65-F5344CB8AC3E}">
        <p14:creationId xmlns:p14="http://schemas.microsoft.com/office/powerpoint/2010/main" val="227928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63137"/>
            <a:ext cx="9144000" cy="5705856"/>
          </a:xfrm>
          <a:prstGeom prst="rect">
            <a:avLst/>
          </a:prstGeom>
        </p:spPr>
      </p:pic>
    </p:spTree>
    <p:extLst>
      <p:ext uri="{BB962C8B-B14F-4D97-AF65-F5344CB8AC3E}">
        <p14:creationId xmlns:p14="http://schemas.microsoft.com/office/powerpoint/2010/main" val="400591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78840" cy="6858000"/>
          </a:xfrm>
          <a:prstGeom prst="rect">
            <a:avLst/>
          </a:prstGeom>
        </p:spPr>
      </p:pic>
      <p:pic>
        <p:nvPicPr>
          <p:cNvPr id="3" name="Picture 2"/>
          <p:cNvPicPr>
            <a:picLocks noChangeAspect="1"/>
          </p:cNvPicPr>
          <p:nvPr/>
        </p:nvPicPr>
        <p:blipFill>
          <a:blip r:embed="rId3"/>
          <a:stretch>
            <a:fillRect/>
          </a:stretch>
        </p:blipFill>
        <p:spPr>
          <a:xfrm>
            <a:off x="3200211" y="2909712"/>
            <a:ext cx="3432345" cy="1347333"/>
          </a:xfrm>
          <a:prstGeom prst="rect">
            <a:avLst/>
          </a:prstGeom>
        </p:spPr>
      </p:pic>
    </p:spTree>
    <p:extLst>
      <p:ext uri="{BB962C8B-B14F-4D97-AF65-F5344CB8AC3E}">
        <p14:creationId xmlns:p14="http://schemas.microsoft.com/office/powerpoint/2010/main" val="1590382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8900"/>
            <a:ext cx="8229600" cy="774700"/>
          </a:xfrm>
        </p:spPr>
        <p:txBody>
          <a:bodyPr/>
          <a:lstStyle/>
          <a:p>
            <a:r>
              <a:rPr lang="en-ZA" sz="3600" dirty="0"/>
              <a:t>  KABELJOUS NR</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Rectangle 3"/>
          <p:cNvSpPr/>
          <p:nvPr/>
        </p:nvSpPr>
        <p:spPr>
          <a:xfrm>
            <a:off x="617155" y="155714"/>
            <a:ext cx="8069645"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KABELJOUS NATURE RESERVE</a:t>
            </a:r>
          </a:p>
        </p:txBody>
      </p:sp>
    </p:spTree>
    <p:extLst>
      <p:ext uri="{BB962C8B-B14F-4D97-AF65-F5344CB8AC3E}">
        <p14:creationId xmlns:p14="http://schemas.microsoft.com/office/powerpoint/2010/main" val="498974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stretch>
            <a:fillRect/>
          </a:stretch>
        </p:blipFill>
        <p:spPr>
          <a:xfrm>
            <a:off x="-1" y="0"/>
            <a:ext cx="9166527" cy="6858000"/>
          </a:xfrm>
          <a:prstGeom prst="rect">
            <a:avLst/>
          </a:prstGeom>
        </p:spPr>
      </p:pic>
      <p:sp>
        <p:nvSpPr>
          <p:cNvPr id="4" name="Rectangle 3"/>
          <p:cNvSpPr/>
          <p:nvPr/>
        </p:nvSpPr>
        <p:spPr>
          <a:xfrm>
            <a:off x="266016" y="938480"/>
            <a:ext cx="4305986" cy="1323439"/>
          </a:xfrm>
          <a:prstGeom prst="rect">
            <a:avLst/>
          </a:prstGeom>
          <a:noFill/>
        </p:spPr>
        <p:txBody>
          <a:bodyPr wrap="non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SEEKOEI RIVER</a:t>
            </a:r>
          </a:p>
          <a:p>
            <a:pPr algn="ctr"/>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ESTUARY</a:t>
            </a:r>
            <a:endPar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2728827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7664" y="863977"/>
            <a:ext cx="8508671" cy="646331"/>
          </a:xfrm>
          <a:prstGeom prst="rect">
            <a:avLst/>
          </a:prstGeom>
        </p:spPr>
        <p:txBody>
          <a:bodyPr wrap="square">
            <a:spAutoFit/>
          </a:bodyPr>
          <a:lstStyle/>
          <a:p>
            <a:r>
              <a:rPr lang="en-ZA" dirty="0">
                <a:solidFill>
                  <a:srgbClr val="333333"/>
                </a:solidFill>
                <a:latin typeface="tahoma" panose="020B0604030504040204" pitchFamily="34" charset="0"/>
              </a:rPr>
              <a:t> More than 450 bird species have been identified, making </a:t>
            </a:r>
            <a:r>
              <a:rPr lang="en-ZA" dirty="0" err="1">
                <a:solidFill>
                  <a:srgbClr val="333333"/>
                </a:solidFill>
                <a:latin typeface="tahoma" panose="020B0604030504040204" pitchFamily="34" charset="0"/>
              </a:rPr>
              <a:t>Jeffreys</a:t>
            </a:r>
            <a:r>
              <a:rPr lang="en-ZA" dirty="0">
                <a:solidFill>
                  <a:srgbClr val="333333"/>
                </a:solidFill>
                <a:latin typeface="tahoma" panose="020B0604030504040204" pitchFamily="34" charset="0"/>
              </a:rPr>
              <a:t> Bay a bird lovers dream destination.</a:t>
            </a:r>
            <a:endParaRPr lang="en-ZA" b="0" dirty="0">
              <a:solidFill>
                <a:srgbClr val="333333"/>
              </a:solidFill>
              <a:effectLst/>
              <a:latin typeface="tahoma" panose="020B0604030504040204" pitchFamily="34" charset="0"/>
            </a:endParaRPr>
          </a:p>
        </p:txBody>
      </p:sp>
      <p:sp>
        <p:nvSpPr>
          <p:cNvPr id="4" name="Title 3"/>
          <p:cNvSpPr>
            <a:spLocks noGrp="1"/>
          </p:cNvSpPr>
          <p:nvPr>
            <p:ph type="title"/>
          </p:nvPr>
        </p:nvSpPr>
        <p:spPr>
          <a:xfrm>
            <a:off x="457200" y="0"/>
            <a:ext cx="8229600" cy="961901"/>
          </a:xfrm>
        </p:spPr>
        <p:txBody>
          <a:bodyPr/>
          <a:lstStyle/>
          <a:p>
            <a:r>
              <a:rPr lang="en-ZA" sz="4800" dirty="0"/>
              <a:t>NATURE: BIRD WATCHING</a:t>
            </a:r>
          </a:p>
        </p:txBody>
      </p:sp>
      <p:pic>
        <p:nvPicPr>
          <p:cNvPr id="5" name="Picture 4"/>
          <p:cNvPicPr>
            <a:picLocks noChangeAspect="1"/>
          </p:cNvPicPr>
          <p:nvPr/>
        </p:nvPicPr>
        <p:blipFill>
          <a:blip r:embed="rId2"/>
          <a:stretch>
            <a:fillRect/>
          </a:stretch>
        </p:blipFill>
        <p:spPr>
          <a:xfrm>
            <a:off x="7224156" y="3978234"/>
            <a:ext cx="1919844" cy="2879766"/>
          </a:xfrm>
          <a:prstGeom prst="rect">
            <a:avLst/>
          </a:prstGeom>
        </p:spPr>
      </p:pic>
      <p:pic>
        <p:nvPicPr>
          <p:cNvPr id="6" name="Picture 5"/>
          <p:cNvPicPr>
            <a:picLocks noChangeAspect="1"/>
          </p:cNvPicPr>
          <p:nvPr/>
        </p:nvPicPr>
        <p:blipFill>
          <a:blip r:embed="rId3"/>
          <a:stretch>
            <a:fillRect/>
          </a:stretch>
        </p:blipFill>
        <p:spPr>
          <a:xfrm>
            <a:off x="4719209" y="3964058"/>
            <a:ext cx="2504947" cy="2893941"/>
          </a:xfrm>
          <a:prstGeom prst="rect">
            <a:avLst/>
          </a:prstGeom>
        </p:spPr>
      </p:pic>
      <p:pic>
        <p:nvPicPr>
          <p:cNvPr id="7" name="Picture 6"/>
          <p:cNvPicPr>
            <a:picLocks noChangeAspect="1"/>
          </p:cNvPicPr>
          <p:nvPr/>
        </p:nvPicPr>
        <p:blipFill>
          <a:blip r:embed="rId4"/>
          <a:stretch>
            <a:fillRect/>
          </a:stretch>
        </p:blipFill>
        <p:spPr>
          <a:xfrm>
            <a:off x="0" y="3978235"/>
            <a:ext cx="4719209" cy="2805866"/>
          </a:xfrm>
          <a:prstGeom prst="rect">
            <a:avLst/>
          </a:prstGeom>
        </p:spPr>
      </p:pic>
      <p:pic>
        <p:nvPicPr>
          <p:cNvPr id="8" name="Picture 7"/>
          <p:cNvPicPr>
            <a:picLocks noChangeAspect="1"/>
          </p:cNvPicPr>
          <p:nvPr/>
        </p:nvPicPr>
        <p:blipFill>
          <a:blip r:embed="rId5"/>
          <a:stretch>
            <a:fillRect/>
          </a:stretch>
        </p:blipFill>
        <p:spPr>
          <a:xfrm>
            <a:off x="1" y="1584207"/>
            <a:ext cx="3182586" cy="2386940"/>
          </a:xfrm>
          <a:prstGeom prst="rect">
            <a:avLst/>
          </a:prstGeom>
        </p:spPr>
      </p:pic>
      <p:pic>
        <p:nvPicPr>
          <p:cNvPr id="9" name="Picture 8"/>
          <p:cNvPicPr>
            <a:picLocks noChangeAspect="1"/>
          </p:cNvPicPr>
          <p:nvPr/>
        </p:nvPicPr>
        <p:blipFill>
          <a:blip r:embed="rId6"/>
          <a:stretch>
            <a:fillRect/>
          </a:stretch>
        </p:blipFill>
        <p:spPr>
          <a:xfrm>
            <a:off x="5376905" y="1584206"/>
            <a:ext cx="3767095" cy="2394028"/>
          </a:xfrm>
          <a:prstGeom prst="rect">
            <a:avLst/>
          </a:prstGeom>
        </p:spPr>
      </p:pic>
      <p:pic>
        <p:nvPicPr>
          <p:cNvPr id="10" name="Picture 9"/>
          <p:cNvPicPr>
            <a:picLocks noChangeAspect="1"/>
          </p:cNvPicPr>
          <p:nvPr/>
        </p:nvPicPr>
        <p:blipFill>
          <a:blip r:embed="rId7"/>
          <a:stretch>
            <a:fillRect/>
          </a:stretch>
        </p:blipFill>
        <p:spPr>
          <a:xfrm>
            <a:off x="3182587" y="1584207"/>
            <a:ext cx="2194318" cy="2394027"/>
          </a:xfrm>
          <a:prstGeom prst="rect">
            <a:avLst/>
          </a:prstGeom>
        </p:spPr>
      </p:pic>
    </p:spTree>
    <p:extLst>
      <p:ext uri="{BB962C8B-B14F-4D97-AF65-F5344CB8AC3E}">
        <p14:creationId xmlns:p14="http://schemas.microsoft.com/office/powerpoint/2010/main" val="3401461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553"/>
            <a:ext cx="8229600" cy="760343"/>
          </a:xfrm>
        </p:spPr>
        <p:txBody>
          <a:bodyPr/>
          <a:lstStyle/>
          <a:p>
            <a:r>
              <a:rPr lang="en-ZA" sz="2800" dirty="0"/>
              <a:t>BOTTLE NOSE DOLPHINS ALL YEAR ROUND</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60343"/>
            <a:ext cx="9144000" cy="6097657"/>
          </a:xfrm>
          <a:prstGeom prst="rect">
            <a:avLst/>
          </a:prstGeom>
        </p:spPr>
      </p:pic>
    </p:spTree>
    <p:extLst>
      <p:ext uri="{BB962C8B-B14F-4D97-AF65-F5344CB8AC3E}">
        <p14:creationId xmlns:p14="http://schemas.microsoft.com/office/powerpoint/2010/main" val="1272841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4" y="1353787"/>
            <a:ext cx="9154734" cy="5504213"/>
          </a:xfrm>
          <a:prstGeom prst="rect">
            <a:avLst/>
          </a:prstGeom>
        </p:spPr>
      </p:pic>
      <p:pic>
        <p:nvPicPr>
          <p:cNvPr id="4" name="Picture 3"/>
          <p:cNvPicPr>
            <a:picLocks noChangeAspect="1"/>
          </p:cNvPicPr>
          <p:nvPr/>
        </p:nvPicPr>
        <p:blipFill>
          <a:blip r:embed="rId3"/>
          <a:stretch>
            <a:fillRect/>
          </a:stretch>
        </p:blipFill>
        <p:spPr>
          <a:xfrm>
            <a:off x="0" y="0"/>
            <a:ext cx="4435434" cy="2652156"/>
          </a:xfrm>
          <a:prstGeom prst="rect">
            <a:avLst/>
          </a:prstGeom>
        </p:spPr>
      </p:pic>
      <p:pic>
        <p:nvPicPr>
          <p:cNvPr id="5" name="Picture 4"/>
          <p:cNvPicPr>
            <a:picLocks noChangeAspect="1"/>
          </p:cNvPicPr>
          <p:nvPr/>
        </p:nvPicPr>
        <p:blipFill>
          <a:blip r:embed="rId4"/>
          <a:stretch>
            <a:fillRect/>
          </a:stretch>
        </p:blipFill>
        <p:spPr>
          <a:xfrm>
            <a:off x="4435434" y="0"/>
            <a:ext cx="4708566" cy="2661319"/>
          </a:xfrm>
          <a:prstGeom prst="rect">
            <a:avLst/>
          </a:prstGeom>
        </p:spPr>
      </p:pic>
    </p:spTree>
    <p:extLst>
      <p:ext uri="{BB962C8B-B14F-4D97-AF65-F5344CB8AC3E}">
        <p14:creationId xmlns:p14="http://schemas.microsoft.com/office/powerpoint/2010/main" val="386706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9600" cy="711200"/>
          </a:xfrm>
        </p:spPr>
        <p:txBody>
          <a:bodyPr/>
          <a:lstStyle/>
          <a:p>
            <a:r>
              <a:rPr lang="en-ZA" sz="4400" dirty="0"/>
              <a:t>BEACH ACTIVITIES: FISHING</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800100"/>
            <a:ext cx="9144000" cy="6096000"/>
          </a:xfrm>
          <a:prstGeom prst="rect">
            <a:avLst/>
          </a:prstGeom>
        </p:spPr>
      </p:pic>
    </p:spTree>
    <p:extLst>
      <p:ext uri="{BB962C8B-B14F-4D97-AF65-F5344CB8AC3E}">
        <p14:creationId xmlns:p14="http://schemas.microsoft.com/office/powerpoint/2010/main" val="2337012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77900"/>
          </a:xfrm>
        </p:spPr>
        <p:txBody>
          <a:bodyPr/>
          <a:lstStyle/>
          <a:p>
            <a:r>
              <a:rPr lang="en-ZA" sz="3600" dirty="0"/>
              <a:t>BEACH ACTIVITIES:  HORSE RIDING</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104548"/>
            <a:ext cx="9144000" cy="5504070"/>
          </a:xfrm>
          <a:prstGeom prst="rect">
            <a:avLst/>
          </a:prstGeom>
        </p:spPr>
      </p:pic>
    </p:spTree>
    <p:extLst>
      <p:ext uri="{BB962C8B-B14F-4D97-AF65-F5344CB8AC3E}">
        <p14:creationId xmlns:p14="http://schemas.microsoft.com/office/powerpoint/2010/main" val="932845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0600"/>
          </a:xfrm>
        </p:spPr>
        <p:txBody>
          <a:bodyPr/>
          <a:lstStyle/>
          <a:p>
            <a:r>
              <a:rPr lang="en-ZA" sz="2800" dirty="0"/>
              <a:t>BEACH ACTIVITIES: FAT WHEEL CYCLING</a:t>
            </a:r>
            <a:endParaRPr lang="en-ZA" sz="4400" dirty="0"/>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427663"/>
            <a:ext cx="9144000" cy="5145673"/>
          </a:xfrm>
          <a:prstGeom prst="rect">
            <a:avLst/>
          </a:prstGeom>
        </p:spPr>
      </p:pic>
    </p:spTree>
    <p:extLst>
      <p:ext uri="{BB962C8B-B14F-4D97-AF65-F5344CB8AC3E}">
        <p14:creationId xmlns:p14="http://schemas.microsoft.com/office/powerpoint/2010/main" val="2335872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266700"/>
            <a:ext cx="8229600" cy="762000"/>
          </a:xfrm>
        </p:spPr>
        <p:txBody>
          <a:bodyPr/>
          <a:lstStyle/>
          <a:p>
            <a:r>
              <a:rPr lang="en-ZA" sz="3200" dirty="0"/>
              <a:t>BEACH ACTIVITIES:  SAND BOARDING</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41" y="1244600"/>
            <a:ext cx="9123359" cy="5613400"/>
          </a:xfrm>
          <a:prstGeom prst="rect">
            <a:avLst/>
          </a:prstGeom>
        </p:spPr>
      </p:pic>
    </p:spTree>
    <p:extLst>
      <p:ext uri="{BB962C8B-B14F-4D97-AF65-F5344CB8AC3E}">
        <p14:creationId xmlns:p14="http://schemas.microsoft.com/office/powerpoint/2010/main" val="2163991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36810"/>
          </a:xfrm>
        </p:spPr>
        <p:txBody>
          <a:bodyPr/>
          <a:lstStyle/>
          <a:p>
            <a:r>
              <a:rPr lang="en-ZA" sz="3200" dirty="0"/>
              <a:t>BRAVE THE WAVES:  WIND SURFING</a:t>
            </a:r>
            <a:endParaRPr lang="en-ZA" sz="4400" dirty="0"/>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36810"/>
            <a:ext cx="9144000" cy="6121190"/>
          </a:xfrm>
          <a:prstGeom prst="rect">
            <a:avLst/>
          </a:prstGeom>
        </p:spPr>
      </p:pic>
    </p:spTree>
    <p:extLst>
      <p:ext uri="{BB962C8B-B14F-4D97-AF65-F5344CB8AC3E}">
        <p14:creationId xmlns:p14="http://schemas.microsoft.com/office/powerpoint/2010/main" val="868317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8200"/>
          </a:xfrm>
        </p:spPr>
        <p:txBody>
          <a:bodyPr/>
          <a:lstStyle/>
          <a:p>
            <a:r>
              <a:rPr lang="en-ZA" sz="3600" dirty="0"/>
              <a:t>BRAVE THE WAVES: KITE SURFING</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56122"/>
            <a:ext cx="9144000" cy="6101878"/>
          </a:xfrm>
          <a:prstGeom prst="rect">
            <a:avLst/>
          </a:prstGeom>
        </p:spPr>
      </p:pic>
    </p:spTree>
    <p:extLst>
      <p:ext uri="{BB962C8B-B14F-4D97-AF65-F5344CB8AC3E}">
        <p14:creationId xmlns:p14="http://schemas.microsoft.com/office/powerpoint/2010/main" val="4156147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00100"/>
          </a:xfrm>
        </p:spPr>
        <p:txBody>
          <a:bodyPr/>
          <a:lstStyle/>
          <a:p>
            <a:r>
              <a:rPr lang="en-ZA" sz="4000" dirty="0"/>
              <a:t>BRAVE THE WAVES: SUP</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87400"/>
            <a:ext cx="9144000" cy="6070600"/>
          </a:xfrm>
          <a:prstGeom prst="rect">
            <a:avLst/>
          </a:prstGeom>
        </p:spPr>
      </p:pic>
    </p:spTree>
    <p:extLst>
      <p:ext uri="{BB962C8B-B14F-4D97-AF65-F5344CB8AC3E}">
        <p14:creationId xmlns:p14="http://schemas.microsoft.com/office/powerpoint/2010/main" val="3772328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23"/>
            <a:ext cx="8229600" cy="990600"/>
          </a:xfrm>
        </p:spPr>
        <p:txBody>
          <a:bodyPr/>
          <a:lstStyle/>
          <a:p>
            <a:r>
              <a:rPr lang="en-ZA" sz="3600" dirty="0"/>
              <a:t>WATER ACTIVITES:  WATER HOLE</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57200" y="969777"/>
            <a:ext cx="8204200" cy="5888223"/>
          </a:xfrm>
          <a:prstGeom prst="rect">
            <a:avLst/>
          </a:prstGeom>
        </p:spPr>
      </p:pic>
    </p:spTree>
    <p:extLst>
      <p:ext uri="{BB962C8B-B14F-4D97-AF65-F5344CB8AC3E}">
        <p14:creationId xmlns:p14="http://schemas.microsoft.com/office/powerpoint/2010/main" val="6322046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600200"/>
          </a:xfrm>
        </p:spPr>
        <p:txBody>
          <a:bodyPr/>
          <a:lstStyle/>
          <a:p>
            <a:r>
              <a:rPr lang="en-ZA" sz="4000" dirty="0"/>
              <a:t>WATER ACTIVITIES:  KAYAKING</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407527"/>
            <a:ext cx="9144000" cy="5145673"/>
          </a:xfrm>
          <a:prstGeom prst="rect">
            <a:avLst/>
          </a:prstGeom>
        </p:spPr>
      </p:pic>
    </p:spTree>
    <p:extLst>
      <p:ext uri="{BB962C8B-B14F-4D97-AF65-F5344CB8AC3E}">
        <p14:creationId xmlns:p14="http://schemas.microsoft.com/office/powerpoint/2010/main" val="775809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5750"/>
            <a:ext cx="9144000" cy="6286500"/>
          </a:xfrm>
          <a:prstGeom prst="rect">
            <a:avLst/>
          </a:prstGeom>
        </p:spPr>
      </p:pic>
    </p:spTree>
    <p:extLst>
      <p:ext uri="{BB962C8B-B14F-4D97-AF65-F5344CB8AC3E}">
        <p14:creationId xmlns:p14="http://schemas.microsoft.com/office/powerpoint/2010/main" val="2480590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1700"/>
          </a:xfrm>
        </p:spPr>
        <p:txBody>
          <a:bodyPr/>
          <a:lstStyle/>
          <a:p>
            <a:r>
              <a:rPr lang="en-ZA" dirty="0"/>
              <a:t>DEEP SEA FISHING</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57200" y="838199"/>
            <a:ext cx="8026400" cy="6019800"/>
          </a:xfrm>
          <a:prstGeom prst="rect">
            <a:avLst/>
          </a:prstGeom>
        </p:spPr>
      </p:pic>
    </p:spTree>
    <p:extLst>
      <p:ext uri="{BB962C8B-B14F-4D97-AF65-F5344CB8AC3E}">
        <p14:creationId xmlns:p14="http://schemas.microsoft.com/office/powerpoint/2010/main" val="1483269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62000"/>
            <a:ext cx="9144000" cy="6096000"/>
          </a:xfrm>
          <a:prstGeom prst="rect">
            <a:avLst/>
          </a:prstGeom>
        </p:spPr>
      </p:pic>
      <p:sp>
        <p:nvSpPr>
          <p:cNvPr id="4" name="Rectangle 3"/>
          <p:cNvSpPr/>
          <p:nvPr/>
        </p:nvSpPr>
        <p:spPr>
          <a:xfrm>
            <a:off x="308941" y="92214"/>
            <a:ext cx="8526117"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VIEW FROM ABOVE:  SKY DIVING</a:t>
            </a:r>
          </a:p>
        </p:txBody>
      </p:sp>
    </p:spTree>
    <p:extLst>
      <p:ext uri="{BB962C8B-B14F-4D97-AF65-F5344CB8AC3E}">
        <p14:creationId xmlns:p14="http://schemas.microsoft.com/office/powerpoint/2010/main" val="3761578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197" y="-552812"/>
            <a:ext cx="8229600" cy="1341912"/>
          </a:xfrm>
        </p:spPr>
        <p:txBody>
          <a:bodyPr/>
          <a:lstStyle/>
          <a:p>
            <a:r>
              <a:rPr lang="en-ZA" sz="4000" dirty="0"/>
              <a:t>ACCOMMODATION</a:t>
            </a:r>
          </a:p>
        </p:txBody>
      </p:sp>
      <p:sp>
        <p:nvSpPr>
          <p:cNvPr id="4" name="Rectangle 3"/>
          <p:cNvSpPr/>
          <p:nvPr/>
        </p:nvSpPr>
        <p:spPr>
          <a:xfrm>
            <a:off x="338447" y="789100"/>
            <a:ext cx="8253350" cy="2308324"/>
          </a:xfrm>
          <a:prstGeom prst="rect">
            <a:avLst/>
          </a:prstGeom>
        </p:spPr>
        <p:txBody>
          <a:bodyPr wrap="square">
            <a:spAutoFit/>
          </a:bodyPr>
          <a:lstStyle/>
          <a:p>
            <a:r>
              <a:rPr lang="en-ZA" sz="2400" dirty="0"/>
              <a:t>From luxury 5 star hotels and game lodges or small hotels that can accommodate bus groups, luxury tented safari camps, guest houses, luxury and budget self catering, backpackers, caravan parks and camping sites can all be found in </a:t>
            </a:r>
            <a:r>
              <a:rPr lang="en-ZA" sz="2400" dirty="0" err="1"/>
              <a:t>Jeffreys</a:t>
            </a:r>
            <a:r>
              <a:rPr lang="en-ZA" sz="2400" dirty="0"/>
              <a:t> Bay.</a:t>
            </a:r>
          </a:p>
          <a:p>
            <a:endParaRPr lang="en-ZA" sz="2400" dirty="0"/>
          </a:p>
        </p:txBody>
      </p:sp>
      <p:pic>
        <p:nvPicPr>
          <p:cNvPr id="3" name="Picture 2"/>
          <p:cNvPicPr>
            <a:picLocks noChangeAspect="1"/>
          </p:cNvPicPr>
          <p:nvPr/>
        </p:nvPicPr>
        <p:blipFill>
          <a:blip r:embed="rId2"/>
          <a:stretch>
            <a:fillRect/>
          </a:stretch>
        </p:blipFill>
        <p:spPr>
          <a:xfrm>
            <a:off x="1" y="3273206"/>
            <a:ext cx="4704556" cy="3584794"/>
          </a:xfrm>
          <a:prstGeom prst="rect">
            <a:avLst/>
          </a:prstGeom>
        </p:spPr>
      </p:pic>
      <p:pic>
        <p:nvPicPr>
          <p:cNvPr id="5" name="Picture 4"/>
          <p:cNvPicPr>
            <a:picLocks noChangeAspect="1"/>
          </p:cNvPicPr>
          <p:nvPr/>
        </p:nvPicPr>
        <p:blipFill>
          <a:blip r:embed="rId3"/>
          <a:stretch>
            <a:fillRect/>
          </a:stretch>
        </p:blipFill>
        <p:spPr>
          <a:xfrm>
            <a:off x="4673172" y="3256567"/>
            <a:ext cx="4470828" cy="2625969"/>
          </a:xfrm>
          <a:prstGeom prst="rect">
            <a:avLst/>
          </a:prstGeom>
        </p:spPr>
      </p:pic>
      <p:pic>
        <p:nvPicPr>
          <p:cNvPr id="6" name="Picture 5"/>
          <p:cNvPicPr>
            <a:picLocks noChangeAspect="1"/>
          </p:cNvPicPr>
          <p:nvPr/>
        </p:nvPicPr>
        <p:blipFill>
          <a:blip r:embed="rId4"/>
          <a:stretch>
            <a:fillRect/>
          </a:stretch>
        </p:blipFill>
        <p:spPr>
          <a:xfrm>
            <a:off x="4673172" y="5465894"/>
            <a:ext cx="4470828" cy="1392105"/>
          </a:xfrm>
          <a:prstGeom prst="rect">
            <a:avLst/>
          </a:prstGeom>
        </p:spPr>
      </p:pic>
    </p:spTree>
    <p:extLst>
      <p:ext uri="{BB962C8B-B14F-4D97-AF65-F5344CB8AC3E}">
        <p14:creationId xmlns:p14="http://schemas.microsoft.com/office/powerpoint/2010/main" val="354579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18753"/>
            <a:ext cx="4993574" cy="1246909"/>
          </a:xfrm>
        </p:spPr>
        <p:txBody>
          <a:bodyPr/>
          <a:lstStyle/>
          <a:p>
            <a:r>
              <a:rPr lang="en-ZA" sz="4000" b="1" dirty="0">
                <a:solidFill>
                  <a:schemeClr val="tx1"/>
                </a:solidFill>
              </a:rPr>
              <a:t>EAT AND DRINK</a:t>
            </a:r>
          </a:p>
        </p:txBody>
      </p:sp>
      <p:sp>
        <p:nvSpPr>
          <p:cNvPr id="4" name="Rectangle 3"/>
          <p:cNvSpPr/>
          <p:nvPr/>
        </p:nvSpPr>
        <p:spPr>
          <a:xfrm>
            <a:off x="350322" y="1885737"/>
            <a:ext cx="4732317" cy="4031873"/>
          </a:xfrm>
          <a:prstGeom prst="rect">
            <a:avLst/>
          </a:prstGeom>
        </p:spPr>
        <p:txBody>
          <a:bodyPr wrap="square">
            <a:spAutoFit/>
          </a:bodyPr>
          <a:lstStyle/>
          <a:p>
            <a:r>
              <a:rPr lang="en-ZA" sz="3200" dirty="0"/>
              <a:t>DELI’S AND BAKERIES</a:t>
            </a:r>
          </a:p>
          <a:p>
            <a:r>
              <a:rPr lang="en-ZA" sz="3200" dirty="0"/>
              <a:t>FINE DINING:  VARIETY OF CUISINES</a:t>
            </a:r>
          </a:p>
          <a:p>
            <a:r>
              <a:rPr lang="en-ZA" sz="3200" dirty="0"/>
              <a:t>SEAFOOD</a:t>
            </a:r>
          </a:p>
          <a:p>
            <a:r>
              <a:rPr lang="en-ZA" sz="3200" dirty="0"/>
              <a:t>PIZZERIA</a:t>
            </a:r>
          </a:p>
          <a:p>
            <a:r>
              <a:rPr lang="en-ZA" sz="3200" dirty="0"/>
              <a:t>CRAFT BEER</a:t>
            </a:r>
          </a:p>
          <a:p>
            <a:r>
              <a:rPr lang="en-ZA" sz="3200" dirty="0"/>
              <a:t>COFFEE ROASTERY</a:t>
            </a:r>
          </a:p>
          <a:p>
            <a:r>
              <a:rPr lang="en-ZA" sz="3200" dirty="0"/>
              <a:t>CRAFT RUM</a:t>
            </a:r>
          </a:p>
        </p:txBody>
      </p:sp>
      <p:pic>
        <p:nvPicPr>
          <p:cNvPr id="5" name="Picture 4"/>
          <p:cNvPicPr>
            <a:picLocks noChangeAspect="1"/>
          </p:cNvPicPr>
          <p:nvPr/>
        </p:nvPicPr>
        <p:blipFill>
          <a:blip r:embed="rId2"/>
          <a:stretch>
            <a:fillRect/>
          </a:stretch>
        </p:blipFill>
        <p:spPr>
          <a:xfrm>
            <a:off x="5379522" y="11875"/>
            <a:ext cx="3764478" cy="2389189"/>
          </a:xfrm>
          <a:prstGeom prst="rect">
            <a:avLst/>
          </a:prstGeom>
        </p:spPr>
      </p:pic>
      <p:pic>
        <p:nvPicPr>
          <p:cNvPr id="6" name="Picture 5"/>
          <p:cNvPicPr>
            <a:picLocks noChangeAspect="1"/>
          </p:cNvPicPr>
          <p:nvPr/>
        </p:nvPicPr>
        <p:blipFill>
          <a:blip r:embed="rId3"/>
          <a:stretch>
            <a:fillRect/>
          </a:stretch>
        </p:blipFill>
        <p:spPr>
          <a:xfrm>
            <a:off x="5379522" y="2401064"/>
            <a:ext cx="3764478" cy="2826781"/>
          </a:xfrm>
          <a:prstGeom prst="rect">
            <a:avLst/>
          </a:prstGeom>
        </p:spPr>
      </p:pic>
      <p:pic>
        <p:nvPicPr>
          <p:cNvPr id="7" name="Picture 6"/>
          <p:cNvPicPr>
            <a:picLocks noChangeAspect="1"/>
          </p:cNvPicPr>
          <p:nvPr/>
        </p:nvPicPr>
        <p:blipFill>
          <a:blip r:embed="rId4"/>
          <a:stretch>
            <a:fillRect/>
          </a:stretch>
        </p:blipFill>
        <p:spPr>
          <a:xfrm>
            <a:off x="5379254" y="5094514"/>
            <a:ext cx="3764745" cy="1763486"/>
          </a:xfrm>
          <a:prstGeom prst="rect">
            <a:avLst/>
          </a:prstGeom>
        </p:spPr>
      </p:pic>
    </p:spTree>
    <p:extLst>
      <p:ext uri="{BB962C8B-B14F-4D97-AF65-F5344CB8AC3E}">
        <p14:creationId xmlns:p14="http://schemas.microsoft.com/office/powerpoint/2010/main" val="2112176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stretch>
            <a:fillRect/>
          </a:stretch>
        </p:blipFill>
        <p:spPr>
          <a:xfrm>
            <a:off x="0" y="0"/>
            <a:ext cx="4689231" cy="6858000"/>
          </a:xfrm>
          <a:prstGeom prst="rect">
            <a:avLst/>
          </a:prstGeom>
        </p:spPr>
      </p:pic>
      <p:pic>
        <p:nvPicPr>
          <p:cNvPr id="4" name="Picture 3"/>
          <p:cNvPicPr>
            <a:picLocks noChangeAspect="1"/>
          </p:cNvPicPr>
          <p:nvPr/>
        </p:nvPicPr>
        <p:blipFill>
          <a:blip r:embed="rId3"/>
          <a:stretch>
            <a:fillRect/>
          </a:stretch>
        </p:blipFill>
        <p:spPr>
          <a:xfrm>
            <a:off x="4689230" y="0"/>
            <a:ext cx="4454769" cy="6858000"/>
          </a:xfrm>
          <a:prstGeom prst="rect">
            <a:avLst/>
          </a:prstGeom>
        </p:spPr>
      </p:pic>
    </p:spTree>
    <p:extLst>
      <p:ext uri="{BB962C8B-B14F-4D97-AF65-F5344CB8AC3E}">
        <p14:creationId xmlns:p14="http://schemas.microsoft.com/office/powerpoint/2010/main" val="207779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89000"/>
          </a:xfrm>
        </p:spPr>
        <p:txBody>
          <a:bodyPr/>
          <a:lstStyle/>
          <a:p>
            <a:r>
              <a:rPr lang="en-ZA" sz="4800" dirty="0"/>
              <a:t>CRAFT BEER, RUM &amp; GIN</a:t>
            </a:r>
          </a:p>
        </p:txBody>
      </p:sp>
      <p:sp>
        <p:nvSpPr>
          <p:cNvPr id="3" name="Text Placeholder 2"/>
          <p:cNvSpPr>
            <a:spLocks noGrp="1"/>
          </p:cNvSpPr>
          <p:nvPr>
            <p:ph type="body" idx="1"/>
          </p:nvPr>
        </p:nvSpPr>
        <p:spPr>
          <a:xfrm>
            <a:off x="2455417" y="889421"/>
            <a:ext cx="4040188" cy="609600"/>
          </a:xfrm>
        </p:spPr>
        <p:txBody>
          <a:bodyPr/>
          <a:lstStyle/>
          <a:p>
            <a:r>
              <a:rPr lang="en-ZA" sz="3600" b="1" dirty="0"/>
              <a:t>TASTINGS</a:t>
            </a:r>
          </a:p>
        </p:txBody>
      </p:sp>
      <p:pic>
        <p:nvPicPr>
          <p:cNvPr id="7" name="Content Placeholder 6"/>
          <p:cNvPicPr>
            <a:picLocks noGrp="1" noChangeAspect="1"/>
          </p:cNvPicPr>
          <p:nvPr>
            <p:ph sz="quarter" idx="13"/>
          </p:nvPr>
        </p:nvPicPr>
        <p:blipFill>
          <a:blip r:embed="rId2"/>
          <a:stretch>
            <a:fillRect/>
          </a:stretch>
        </p:blipFill>
        <p:spPr>
          <a:xfrm>
            <a:off x="434530" y="1550243"/>
            <a:ext cx="4041775" cy="2696966"/>
          </a:xfrm>
          <a:prstGeom prst="rect">
            <a:avLst/>
          </a:prstGeom>
        </p:spPr>
      </p:pic>
      <p:pic>
        <p:nvPicPr>
          <p:cNvPr id="8" name="Picture 7"/>
          <p:cNvPicPr>
            <a:picLocks noChangeAspect="1"/>
          </p:cNvPicPr>
          <p:nvPr/>
        </p:nvPicPr>
        <p:blipFill>
          <a:blip r:embed="rId3"/>
          <a:stretch>
            <a:fillRect/>
          </a:stretch>
        </p:blipFill>
        <p:spPr>
          <a:xfrm>
            <a:off x="434530" y="4038600"/>
            <a:ext cx="4041775" cy="2694517"/>
          </a:xfrm>
          <a:prstGeom prst="rect">
            <a:avLst/>
          </a:prstGeom>
        </p:spPr>
      </p:pic>
      <p:pic>
        <p:nvPicPr>
          <p:cNvPr id="10" name="Picture 9"/>
          <p:cNvPicPr>
            <a:picLocks noChangeAspect="1"/>
          </p:cNvPicPr>
          <p:nvPr/>
        </p:nvPicPr>
        <p:blipFill>
          <a:blip r:embed="rId4"/>
          <a:stretch>
            <a:fillRect/>
          </a:stretch>
        </p:blipFill>
        <p:spPr>
          <a:xfrm>
            <a:off x="4591417" y="1550243"/>
            <a:ext cx="4416096" cy="2488357"/>
          </a:xfrm>
          <a:prstGeom prst="rect">
            <a:avLst/>
          </a:prstGeom>
        </p:spPr>
      </p:pic>
      <p:pic>
        <p:nvPicPr>
          <p:cNvPr id="11" name="Picture 10"/>
          <p:cNvPicPr>
            <a:picLocks noChangeAspect="1"/>
          </p:cNvPicPr>
          <p:nvPr/>
        </p:nvPicPr>
        <p:blipFill>
          <a:blip r:embed="rId5"/>
          <a:stretch>
            <a:fillRect/>
          </a:stretch>
        </p:blipFill>
        <p:spPr>
          <a:xfrm>
            <a:off x="4591418" y="4699843"/>
            <a:ext cx="4416096" cy="1914465"/>
          </a:xfrm>
          <a:prstGeom prst="rect">
            <a:avLst/>
          </a:prstGeom>
        </p:spPr>
      </p:pic>
    </p:spTree>
    <p:extLst>
      <p:ext uri="{BB962C8B-B14F-4D97-AF65-F5344CB8AC3E}">
        <p14:creationId xmlns:p14="http://schemas.microsoft.com/office/powerpoint/2010/main" val="3517221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095" y="4667362"/>
            <a:ext cx="9104905" cy="2158861"/>
          </a:xfrm>
          <a:prstGeom prst="rect">
            <a:avLst/>
          </a:prstGeom>
          <a:solidFill>
            <a:schemeClr val="accent4">
              <a:lumMod val="75000"/>
            </a:schemeClr>
          </a:solidFill>
        </p:spPr>
        <p:txBody>
          <a:bodyPr wrap="square">
            <a:spAutoFit/>
          </a:bodyPr>
          <a:lstStyle/>
          <a:p>
            <a:pPr algn="ctr">
              <a:lnSpc>
                <a:spcPct val="107000"/>
              </a:lnSpc>
            </a:pPr>
            <a:r>
              <a:rPr lang="en-ZA" sz="1350" b="1" u="sng"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 </a:t>
            </a:r>
            <a:r>
              <a:rPr lang="en-ZA" sz="4800" b="1" cap="all" dirty="0">
                <a:solidFill>
                  <a:schemeClr val="bg1"/>
                </a:solidFill>
                <a:latin typeface="alternategotno3dregular"/>
                <a:ea typeface="Times New Roman" panose="02020603050405020304" pitchFamily="18" charset="0"/>
                <a:cs typeface="Times New Roman" panose="02020603050405020304" pitchFamily="18" charset="0"/>
              </a:rPr>
              <a:t>events</a:t>
            </a:r>
            <a:r>
              <a:rPr lang="en-ZA" sz="4400" b="1" cap="all" dirty="0">
                <a:solidFill>
                  <a:schemeClr val="bg1"/>
                </a:solidFill>
                <a:latin typeface="alternategotno3dregular"/>
                <a:ea typeface="Times New Roman" panose="02020603050405020304" pitchFamily="18" charset="0"/>
                <a:cs typeface="Times New Roman" panose="02020603050405020304" pitchFamily="18" charset="0"/>
              </a:rPr>
              <a:t>:</a:t>
            </a:r>
            <a:endParaRPr lang="en-ZA" sz="2800" b="1" cap="all" dirty="0">
              <a:solidFill>
                <a:schemeClr val="bg1"/>
              </a:solidFill>
              <a:latin typeface="alternategotno3dregular"/>
              <a:ea typeface="Times New Roman" panose="02020603050405020304" pitchFamily="18" charset="0"/>
              <a:cs typeface="Times New Roman" panose="02020603050405020304" pitchFamily="18" charset="0"/>
            </a:endParaRPr>
          </a:p>
          <a:p>
            <a:pPr>
              <a:lnSpc>
                <a:spcPct val="107000"/>
              </a:lnSpc>
            </a:pPr>
            <a:r>
              <a:rPr lang="en-ZA" sz="32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MARKETS/LIVE MUSIC/KIDS FUN/BEACH FUN/PARKRUN/CHURCH SERVICES</a:t>
            </a:r>
            <a:endParaRPr lang="en-ZA" sz="1600" b="1"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ZA" sz="1350"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ZA" sz="1350" dirty="0">
              <a:solidFill>
                <a:prstClr val="white"/>
              </a:solidFill>
            </a:endParaRPr>
          </a:p>
        </p:txBody>
      </p:sp>
      <p:sp>
        <p:nvSpPr>
          <p:cNvPr id="3" name="AutoShape 10" descr="Live Music ~ Teds – Mercer Chamber of Commerce"/>
          <p:cNvSpPr>
            <a:spLocks noChangeAspect="1" noChangeArrowheads="1"/>
          </p:cNvSpPr>
          <p:nvPr/>
        </p:nvSpPr>
        <p:spPr bwMode="auto">
          <a:xfrm>
            <a:off x="116712" y="748205"/>
            <a:ext cx="228660" cy="2286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98" tIns="34299" rIns="68598" bIns="34299" numCol="1" anchor="t" anchorCtr="0" compatLnSpc="1">
            <a:prstTxWarp prst="textNoShape">
              <a:avLst/>
            </a:prstTxWarp>
          </a:bodyPr>
          <a:lstStyle/>
          <a:p>
            <a:endParaRPr lang="en-ZA" sz="1350">
              <a:solidFill>
                <a:prstClr val="white"/>
              </a:solidFill>
            </a:endParaRPr>
          </a:p>
        </p:txBody>
      </p:sp>
      <p:sp>
        <p:nvSpPr>
          <p:cNvPr id="4" name="AutoShape 12" descr="Live Music ~ Teds – Mercer Chamber of Commerce"/>
          <p:cNvSpPr>
            <a:spLocks noChangeAspect="1" noChangeArrowheads="1"/>
          </p:cNvSpPr>
          <p:nvPr/>
        </p:nvSpPr>
        <p:spPr bwMode="auto">
          <a:xfrm>
            <a:off x="231042" y="862535"/>
            <a:ext cx="228660" cy="2286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98" tIns="34299" rIns="68598" bIns="34299" numCol="1" anchor="t" anchorCtr="0" compatLnSpc="1">
            <a:prstTxWarp prst="textNoShape">
              <a:avLst/>
            </a:prstTxWarp>
          </a:bodyPr>
          <a:lstStyle/>
          <a:p>
            <a:endParaRPr lang="en-ZA" sz="1350">
              <a:solidFill>
                <a:prstClr val="white"/>
              </a:solidFill>
            </a:endParaRPr>
          </a:p>
        </p:txBody>
      </p:sp>
      <p:pic>
        <p:nvPicPr>
          <p:cNvPr id="5134" name="Picture 14" descr="Live Logo - Live Music Logo, Png Download - 400x338 (#5099067) PNG ..."/>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556734" y="602167"/>
            <a:ext cx="2052763" cy="1735518"/>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Fort Benning Movies Under the Stars – Fall 201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6712" y="456639"/>
            <a:ext cx="2443799" cy="2057937"/>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Graaff-Reinet is joining parkrun movement | Graaff-Reinet Advertise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88348" y="602167"/>
            <a:ext cx="4141747" cy="1566430"/>
          </a:xfrm>
          <a:prstGeom prst="rect">
            <a:avLst/>
          </a:prstGeom>
          <a:noFill/>
          <a:extLst>
            <a:ext uri="{909E8E84-426E-40DD-AFC4-6F175D3DCCD1}">
              <a14:hiddenFill xmlns:a14="http://schemas.microsoft.com/office/drawing/2010/main">
                <a:solidFill>
                  <a:srgbClr val="FFFFFF"/>
                </a:solidFill>
              </a14:hiddenFill>
            </a:ext>
          </a:extLst>
        </p:spPr>
      </p:pic>
      <p:pic>
        <p:nvPicPr>
          <p:cNvPr id="5140" name="Picture 20" descr="Young caucasian white hipster street seller with beard standing ..."/>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16712" y="2663519"/>
            <a:ext cx="1914247" cy="1914247"/>
          </a:xfrm>
          <a:prstGeom prst="rect">
            <a:avLst/>
          </a:prstGeom>
          <a:noFill/>
          <a:extLst>
            <a:ext uri="{909E8E84-426E-40DD-AFC4-6F175D3DCCD1}">
              <a14:hiddenFill xmlns:a14="http://schemas.microsoft.com/office/drawing/2010/main">
                <a:solidFill>
                  <a:srgbClr val="FFFFFF"/>
                </a:solidFill>
              </a14:hiddenFill>
            </a:ext>
          </a:extLst>
        </p:spPr>
      </p:pic>
      <p:pic>
        <p:nvPicPr>
          <p:cNvPr id="5146" name="Picture 26" descr="KIDS FUN SA - TRAVEL DIRECTORY - Businesses in KwaZulu-Natal ..."/>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170177" y="2553376"/>
            <a:ext cx="4501735" cy="1965043"/>
          </a:xfrm>
          <a:prstGeom prst="rect">
            <a:avLst/>
          </a:prstGeom>
          <a:noFill/>
          <a:extLst>
            <a:ext uri="{909E8E84-426E-40DD-AFC4-6F175D3DCCD1}">
              <a14:hiddenFill xmlns:a14="http://schemas.microsoft.com/office/drawing/2010/main">
                <a:solidFill>
                  <a:srgbClr val="FFFFFF"/>
                </a:solidFill>
              </a14:hiddenFill>
            </a:ext>
          </a:extLst>
        </p:spPr>
      </p:pic>
      <p:pic>
        <p:nvPicPr>
          <p:cNvPr id="5148" name="Picture 28" descr="Where to have fun with your dog around Boston - The Boston Globe"/>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6811130" y="2896152"/>
            <a:ext cx="1986233" cy="1324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964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75028" y="-17165"/>
            <a:ext cx="5993949" cy="144655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8800" b="1" cap="none" spc="0" dirty="0">
                <a:ln/>
                <a:solidFill>
                  <a:schemeClr val="accent3"/>
                </a:solidFill>
                <a:effectLst/>
              </a:rPr>
              <a:t>MARKETS</a:t>
            </a:r>
          </a:p>
        </p:txBody>
      </p:sp>
      <p:pic>
        <p:nvPicPr>
          <p:cNvPr id="3" name="Picture 2"/>
          <p:cNvPicPr>
            <a:picLocks noChangeAspect="1"/>
          </p:cNvPicPr>
          <p:nvPr/>
        </p:nvPicPr>
        <p:blipFill>
          <a:blip r:embed="rId2"/>
          <a:stretch>
            <a:fillRect/>
          </a:stretch>
        </p:blipFill>
        <p:spPr>
          <a:xfrm>
            <a:off x="0" y="1179636"/>
            <a:ext cx="9144000" cy="5678363"/>
          </a:xfrm>
          <a:prstGeom prst="rect">
            <a:avLst/>
          </a:prstGeom>
        </p:spPr>
      </p:pic>
    </p:spTree>
    <p:extLst>
      <p:ext uri="{BB962C8B-B14F-4D97-AF65-F5344CB8AC3E}">
        <p14:creationId xmlns:p14="http://schemas.microsoft.com/office/powerpoint/2010/main" val="2194647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3383280"/>
          </a:xfrm>
          <a:prstGeom prst="rect">
            <a:avLst/>
          </a:prstGeom>
        </p:spPr>
      </p:pic>
      <p:pic>
        <p:nvPicPr>
          <p:cNvPr id="5" name="Picture 4"/>
          <p:cNvPicPr>
            <a:picLocks noChangeAspect="1"/>
          </p:cNvPicPr>
          <p:nvPr/>
        </p:nvPicPr>
        <p:blipFill>
          <a:blip r:embed="rId3"/>
          <a:stretch>
            <a:fillRect/>
          </a:stretch>
        </p:blipFill>
        <p:spPr>
          <a:xfrm>
            <a:off x="6529754" y="3383280"/>
            <a:ext cx="2614246" cy="3465870"/>
          </a:xfrm>
          <a:prstGeom prst="rect">
            <a:avLst/>
          </a:prstGeom>
        </p:spPr>
      </p:pic>
      <p:pic>
        <p:nvPicPr>
          <p:cNvPr id="7" name="Picture 6"/>
          <p:cNvPicPr>
            <a:picLocks noChangeAspect="1"/>
          </p:cNvPicPr>
          <p:nvPr/>
        </p:nvPicPr>
        <p:blipFill>
          <a:blip r:embed="rId4"/>
          <a:stretch>
            <a:fillRect/>
          </a:stretch>
        </p:blipFill>
        <p:spPr>
          <a:xfrm>
            <a:off x="1197647" y="3383280"/>
            <a:ext cx="5332107" cy="3465870"/>
          </a:xfrm>
          <a:prstGeom prst="rect">
            <a:avLst/>
          </a:prstGeom>
        </p:spPr>
      </p:pic>
      <p:pic>
        <p:nvPicPr>
          <p:cNvPr id="8" name="Picture 7"/>
          <p:cNvPicPr>
            <a:picLocks noChangeAspect="1"/>
          </p:cNvPicPr>
          <p:nvPr/>
        </p:nvPicPr>
        <p:blipFill>
          <a:blip r:embed="rId5"/>
          <a:stretch>
            <a:fillRect/>
          </a:stretch>
        </p:blipFill>
        <p:spPr>
          <a:xfrm>
            <a:off x="0" y="3383280"/>
            <a:ext cx="2317611" cy="3474720"/>
          </a:xfrm>
          <a:prstGeom prst="rect">
            <a:avLst/>
          </a:prstGeom>
        </p:spPr>
      </p:pic>
    </p:spTree>
    <p:extLst>
      <p:ext uri="{BB962C8B-B14F-4D97-AF65-F5344CB8AC3E}">
        <p14:creationId xmlns:p14="http://schemas.microsoft.com/office/powerpoint/2010/main" val="4216153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226" y="890649"/>
            <a:ext cx="9153226" cy="5967351"/>
          </a:xfrm>
          <a:prstGeom prst="rect">
            <a:avLst/>
          </a:prstGeom>
        </p:spPr>
      </p:pic>
      <p:sp>
        <p:nvSpPr>
          <p:cNvPr id="3" name="Title 2"/>
          <p:cNvSpPr>
            <a:spLocks noGrp="1"/>
          </p:cNvSpPr>
          <p:nvPr>
            <p:ph type="title"/>
          </p:nvPr>
        </p:nvSpPr>
        <p:spPr>
          <a:xfrm>
            <a:off x="457200" y="0"/>
            <a:ext cx="8229600" cy="890649"/>
          </a:xfrm>
        </p:spPr>
        <p:txBody>
          <a:bodyPr/>
          <a:lstStyle/>
          <a:p>
            <a:r>
              <a:rPr lang="en-ZA" dirty="0"/>
              <a:t>TOUCH RUGBY</a:t>
            </a:r>
          </a:p>
        </p:txBody>
      </p:sp>
    </p:spTree>
    <p:extLst>
      <p:ext uri="{BB962C8B-B14F-4D97-AF65-F5344CB8AC3E}">
        <p14:creationId xmlns:p14="http://schemas.microsoft.com/office/powerpoint/2010/main" val="21831670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62000"/>
            <a:ext cx="9144000" cy="6096000"/>
          </a:xfrm>
          <a:prstGeom prst="rect">
            <a:avLst/>
          </a:prstGeom>
        </p:spPr>
      </p:pic>
      <p:sp>
        <p:nvSpPr>
          <p:cNvPr id="3" name="Rectangle 2"/>
          <p:cNvSpPr/>
          <p:nvPr/>
        </p:nvSpPr>
        <p:spPr>
          <a:xfrm>
            <a:off x="1503572" y="125466"/>
            <a:ext cx="5946628" cy="1754326"/>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OPEN WATER SWIMMING</a:t>
            </a:r>
          </a:p>
          <a:p>
            <a:pPr algn="ctr"/>
            <a:r>
              <a:rPr lang="en-US" sz="3600" b="0" cap="none" spc="0" dirty="0">
                <a:ln w="0"/>
                <a:solidFill>
                  <a:schemeClr val="tx1"/>
                </a:solidFill>
                <a:effectLst>
                  <a:outerShdw blurRad="38100" dist="19050" dir="2700000" algn="tl" rotWithShape="0">
                    <a:schemeClr val="dk1">
                      <a:alpha val="40000"/>
                    </a:schemeClr>
                  </a:outerShdw>
                </a:effectLst>
              </a:rPr>
              <a:t> CHAMPIONSHIPS</a:t>
            </a:r>
          </a:p>
          <a:p>
            <a:pPr algn="ctr"/>
            <a:r>
              <a:rPr lang="en-US" sz="3600" dirty="0">
                <a:ln w="0"/>
                <a:effectLst>
                  <a:outerShdw blurRad="38100" dist="19050" dir="2700000" algn="tl" rotWithShape="0">
                    <a:schemeClr val="dk1">
                      <a:alpha val="40000"/>
                    </a:schemeClr>
                  </a:outerShdw>
                </a:effectLst>
              </a:rPr>
              <a:t>Within the Marina</a:t>
            </a:r>
            <a:endParaRPr lang="en-US" sz="3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4405114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5556"/>
            <a:ext cx="9144000" cy="3257098"/>
          </a:xfrm>
          <a:prstGeom prst="rect">
            <a:avLst/>
          </a:prstGeom>
        </p:spPr>
      </p:pic>
      <p:pic>
        <p:nvPicPr>
          <p:cNvPr id="9" name="Picture 8"/>
          <p:cNvPicPr>
            <a:picLocks noChangeAspect="1"/>
          </p:cNvPicPr>
          <p:nvPr/>
        </p:nvPicPr>
        <p:blipFill>
          <a:blip r:embed="rId3"/>
          <a:stretch>
            <a:fillRect/>
          </a:stretch>
        </p:blipFill>
        <p:spPr>
          <a:xfrm>
            <a:off x="-1" y="3246822"/>
            <a:ext cx="5403289" cy="3603941"/>
          </a:xfrm>
          <a:prstGeom prst="rect">
            <a:avLst/>
          </a:prstGeom>
        </p:spPr>
      </p:pic>
      <p:pic>
        <p:nvPicPr>
          <p:cNvPr id="10" name="Picture 9"/>
          <p:cNvPicPr>
            <a:picLocks noChangeAspect="1"/>
          </p:cNvPicPr>
          <p:nvPr/>
        </p:nvPicPr>
        <p:blipFill>
          <a:blip r:embed="rId4"/>
          <a:stretch>
            <a:fillRect/>
          </a:stretch>
        </p:blipFill>
        <p:spPr>
          <a:xfrm>
            <a:off x="5371438" y="4334494"/>
            <a:ext cx="3772561" cy="2516269"/>
          </a:xfrm>
          <a:prstGeom prst="rect">
            <a:avLst/>
          </a:prstGeom>
        </p:spPr>
      </p:pic>
      <p:pic>
        <p:nvPicPr>
          <p:cNvPr id="11" name="Picture 10"/>
          <p:cNvPicPr>
            <a:picLocks noChangeAspect="1"/>
          </p:cNvPicPr>
          <p:nvPr/>
        </p:nvPicPr>
        <p:blipFill>
          <a:blip r:embed="rId5"/>
          <a:stretch>
            <a:fillRect/>
          </a:stretch>
        </p:blipFill>
        <p:spPr>
          <a:xfrm>
            <a:off x="5403288" y="3262654"/>
            <a:ext cx="3740711" cy="1085814"/>
          </a:xfrm>
          <a:prstGeom prst="rect">
            <a:avLst/>
          </a:prstGeom>
        </p:spPr>
      </p:pic>
    </p:spTree>
    <p:extLst>
      <p:ext uri="{BB962C8B-B14F-4D97-AF65-F5344CB8AC3E}">
        <p14:creationId xmlns:p14="http://schemas.microsoft.com/office/powerpoint/2010/main" val="20337079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7569" y="0"/>
            <a:ext cx="4114800" cy="691662"/>
          </a:xfrm>
        </p:spPr>
        <p:txBody>
          <a:bodyPr/>
          <a:lstStyle/>
          <a:p>
            <a:r>
              <a:rPr lang="en-ZA" sz="2000" b="1" dirty="0"/>
              <a:t>LOVE TO BE AT THE SEASIDE</a:t>
            </a:r>
            <a:endParaRPr lang="en-ZA" sz="2800" b="1" dirty="0"/>
          </a:p>
        </p:txBody>
      </p:sp>
      <p:pic>
        <p:nvPicPr>
          <p:cNvPr id="2" name="Picture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4572000" cy="3050474"/>
          </a:xfrm>
          <a:prstGeom prst="rect">
            <a:avLst/>
          </a:prstGeom>
        </p:spPr>
      </p:pic>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72000" y="0"/>
            <a:ext cx="4572000" cy="6858000"/>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3024554"/>
            <a:ext cx="4572000" cy="3833446"/>
          </a:xfrm>
          <a:prstGeom prst="rect">
            <a:avLst/>
          </a:prstGeom>
        </p:spPr>
      </p:pic>
    </p:spTree>
    <p:extLst>
      <p:ext uri="{BB962C8B-B14F-4D97-AF65-F5344CB8AC3E}">
        <p14:creationId xmlns:p14="http://schemas.microsoft.com/office/powerpoint/2010/main" val="34398797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2974" y="0"/>
            <a:ext cx="9138051" cy="6858000"/>
          </a:xfrm>
          <a:prstGeom prst="rect">
            <a:avLst/>
          </a:prstGeom>
        </p:spPr>
      </p:pic>
      <p:sp>
        <p:nvSpPr>
          <p:cNvPr id="10" name="Title 1"/>
          <p:cNvSpPr txBox="1">
            <a:spLocks/>
          </p:cNvSpPr>
          <p:nvPr/>
        </p:nvSpPr>
        <p:spPr>
          <a:xfrm>
            <a:off x="457199" y="190500"/>
            <a:ext cx="8229600" cy="876300"/>
          </a:xfrm>
          <a:prstGeom prst="rect">
            <a:avLst/>
          </a:prstGeom>
        </p:spPr>
        <p:txBody>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ZA" sz="4800" b="1" dirty="0">
                <a:solidFill>
                  <a:schemeClr val="bg1"/>
                </a:solidFill>
              </a:rPr>
              <a:t>SOUL SEARCHING BEACH WALK </a:t>
            </a:r>
            <a:r>
              <a:rPr lang="en-ZA" sz="4800" b="1" u="sng" dirty="0">
                <a:solidFill>
                  <a:schemeClr val="bg1"/>
                </a:solidFill>
              </a:rPr>
              <a:t>+</a:t>
            </a:r>
            <a:r>
              <a:rPr lang="en-ZA" sz="4800" b="1" dirty="0">
                <a:solidFill>
                  <a:schemeClr val="bg1"/>
                </a:solidFill>
              </a:rPr>
              <a:t> 6km</a:t>
            </a:r>
          </a:p>
        </p:txBody>
      </p:sp>
    </p:spTree>
    <p:extLst>
      <p:ext uri="{BB962C8B-B14F-4D97-AF65-F5344CB8AC3E}">
        <p14:creationId xmlns:p14="http://schemas.microsoft.com/office/powerpoint/2010/main" val="902507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50105" y="170131"/>
            <a:ext cx="4040188" cy="1625600"/>
          </a:xfrm>
        </p:spPr>
        <p:txBody>
          <a:bodyPr/>
          <a:lstStyle/>
          <a:p>
            <a:pPr marL="514350" indent="-514350">
              <a:buAutoNum type="arabicPeriod"/>
            </a:pPr>
            <a:r>
              <a:rPr lang="en-ZA" sz="2800" b="1" u="sng" dirty="0">
                <a:solidFill>
                  <a:schemeClr val="tx1"/>
                </a:solidFill>
              </a:rPr>
              <a:t>ITINERARY</a:t>
            </a:r>
            <a:r>
              <a:rPr lang="en-ZA" sz="2800" b="1" dirty="0">
                <a:solidFill>
                  <a:schemeClr val="tx1"/>
                </a:solidFill>
              </a:rPr>
              <a:t>:  </a:t>
            </a:r>
          </a:p>
          <a:p>
            <a:r>
              <a:rPr lang="en-ZA" sz="2800" b="1" dirty="0">
                <a:solidFill>
                  <a:schemeClr val="tx1"/>
                </a:solidFill>
              </a:rPr>
              <a:t>KABELJOUWS ROCK</a:t>
            </a:r>
          </a:p>
          <a:p>
            <a:r>
              <a:rPr lang="en-ZA" sz="2800" b="1" dirty="0">
                <a:solidFill>
                  <a:schemeClr val="tx1"/>
                </a:solidFill>
              </a:rPr>
              <a:t>MONUMENT</a:t>
            </a:r>
          </a:p>
        </p:txBody>
      </p:sp>
      <p:pic>
        <p:nvPicPr>
          <p:cNvPr id="3" name="Picture 2"/>
          <p:cNvPicPr>
            <a:picLocks noChangeAspect="1"/>
          </p:cNvPicPr>
          <p:nvPr/>
        </p:nvPicPr>
        <p:blipFill>
          <a:blip r:embed="rId2"/>
          <a:stretch>
            <a:fillRect/>
          </a:stretch>
        </p:blipFill>
        <p:spPr>
          <a:xfrm>
            <a:off x="0" y="2236437"/>
            <a:ext cx="4554154" cy="4329430"/>
          </a:xfrm>
          <a:prstGeom prst="rect">
            <a:avLst/>
          </a:prstGeom>
        </p:spPr>
      </p:pic>
      <p:sp>
        <p:nvSpPr>
          <p:cNvPr id="7" name="Text Placeholder 6"/>
          <p:cNvSpPr>
            <a:spLocks noGrp="1"/>
          </p:cNvSpPr>
          <p:nvPr>
            <p:ph type="body" sz="quarter" idx="3"/>
          </p:nvPr>
        </p:nvSpPr>
        <p:spPr>
          <a:xfrm>
            <a:off x="4775200" y="1492250"/>
            <a:ext cx="4041775" cy="609600"/>
          </a:xfrm>
        </p:spPr>
        <p:txBody>
          <a:bodyPr/>
          <a:lstStyle/>
          <a:p>
            <a:r>
              <a:rPr lang="en-ZA" b="1" dirty="0">
                <a:solidFill>
                  <a:schemeClr val="tx1"/>
                </a:solidFill>
              </a:rPr>
              <a:t>PICK A STONE ON THE BEACH </a:t>
            </a:r>
          </a:p>
          <a:p>
            <a:r>
              <a:rPr lang="en-ZA" b="1" dirty="0">
                <a:solidFill>
                  <a:schemeClr val="tx1"/>
                </a:solidFill>
              </a:rPr>
              <a:t>WRITE YOUR MESSAGE</a:t>
            </a:r>
          </a:p>
          <a:p>
            <a:r>
              <a:rPr lang="en-ZA" b="1" dirty="0">
                <a:solidFill>
                  <a:schemeClr val="tx1"/>
                </a:solidFill>
              </a:rPr>
              <a:t>PLACE ON THE MONUMENT</a:t>
            </a:r>
          </a:p>
        </p:txBody>
      </p:sp>
      <p:pic>
        <p:nvPicPr>
          <p:cNvPr id="11" name="Picture 10"/>
          <p:cNvPicPr>
            <a:picLocks noChangeAspect="1"/>
          </p:cNvPicPr>
          <p:nvPr/>
        </p:nvPicPr>
        <p:blipFill>
          <a:blip r:embed="rId3"/>
          <a:stretch>
            <a:fillRect/>
          </a:stretch>
        </p:blipFill>
        <p:spPr>
          <a:xfrm>
            <a:off x="4625555" y="2236437"/>
            <a:ext cx="4401415" cy="4329429"/>
          </a:xfrm>
          <a:prstGeom prst="rect">
            <a:avLst/>
          </a:prstGeom>
        </p:spPr>
      </p:pic>
    </p:spTree>
    <p:extLst>
      <p:ext uri="{BB962C8B-B14F-4D97-AF65-F5344CB8AC3E}">
        <p14:creationId xmlns:p14="http://schemas.microsoft.com/office/powerpoint/2010/main" val="14613326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
            <a:ext cx="9144000" cy="6858000"/>
          </a:xfrm>
          <a:prstGeom prst="rect">
            <a:avLst/>
          </a:prstGeom>
        </p:spPr>
      </p:pic>
      <p:sp>
        <p:nvSpPr>
          <p:cNvPr id="6" name="TextBox 5"/>
          <p:cNvSpPr txBox="1"/>
          <p:nvPr/>
        </p:nvSpPr>
        <p:spPr>
          <a:xfrm>
            <a:off x="168729" y="171367"/>
            <a:ext cx="3530600" cy="2339102"/>
          </a:xfrm>
          <a:prstGeom prst="rect">
            <a:avLst/>
          </a:prstGeom>
          <a:noFill/>
        </p:spPr>
        <p:txBody>
          <a:bodyPr wrap="square" rtlCol="0">
            <a:spAutoFit/>
          </a:bodyPr>
          <a:lstStyle/>
          <a:p>
            <a:pPr marL="342900" indent="-342900">
              <a:buAutoNum type="arabicPeriod" startAt="2"/>
            </a:pPr>
            <a:r>
              <a:rPr lang="en-ZA" sz="2000" b="1" u="sng" dirty="0"/>
              <a:t>ITINERARY</a:t>
            </a:r>
          </a:p>
          <a:p>
            <a:endParaRPr lang="en-ZA" b="1" dirty="0"/>
          </a:p>
          <a:p>
            <a:pPr marL="285750" indent="-285750">
              <a:buFont typeface="Arial" panose="020B0604020202020204" pitchFamily="34" charset="0"/>
              <a:buChar char="•"/>
            </a:pPr>
            <a:r>
              <a:rPr lang="en-ZA" b="1" dirty="0"/>
              <a:t>VISIT THE WORLD’S LARGEST SHELL COLLECTION</a:t>
            </a:r>
          </a:p>
          <a:p>
            <a:pPr marL="285750" indent="-285750">
              <a:buFont typeface="Arial" panose="020B0604020202020204" pitchFamily="34" charset="0"/>
              <a:buChar char="•"/>
            </a:pPr>
            <a:endParaRPr lang="en-ZA" b="1" dirty="0"/>
          </a:p>
          <a:p>
            <a:pPr marL="285750" indent="-285750">
              <a:buFont typeface="Arial" panose="020B0604020202020204" pitchFamily="34" charset="0"/>
              <a:buChar char="•"/>
            </a:pPr>
            <a:r>
              <a:rPr lang="en-ZA" b="1" dirty="0"/>
              <a:t>HISTORY OF THE WORLD’ FIRST INHABITANTS</a:t>
            </a:r>
          </a:p>
        </p:txBody>
      </p:sp>
    </p:spTree>
    <p:extLst>
      <p:ext uri="{BB962C8B-B14F-4D97-AF65-F5344CB8AC3E}">
        <p14:creationId xmlns:p14="http://schemas.microsoft.com/office/powerpoint/2010/main" val="7307384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1014"/>
            <a:ext cx="8229600" cy="1389186"/>
          </a:xfrm>
        </p:spPr>
        <p:txBody>
          <a:bodyPr/>
          <a:lstStyle/>
          <a:p>
            <a:r>
              <a:rPr lang="en-ZA" sz="2400" b="1" dirty="0">
                <a:solidFill>
                  <a:schemeClr val="tx1"/>
                </a:solidFill>
              </a:rPr>
              <a:t>3.  ITINERARY</a:t>
            </a:r>
            <a:br>
              <a:rPr lang="en-ZA" sz="2400" b="1" dirty="0">
                <a:solidFill>
                  <a:schemeClr val="tx1"/>
                </a:solidFill>
              </a:rPr>
            </a:br>
            <a:endParaRPr lang="en-ZA" sz="2400" b="1" dirty="0">
              <a:solidFill>
                <a:schemeClr val="tx1"/>
              </a:solidFill>
            </a:endParaRPr>
          </a:p>
        </p:txBody>
      </p:sp>
      <p:pic>
        <p:nvPicPr>
          <p:cNvPr id="4" name="Picture 3"/>
          <p:cNvPicPr>
            <a:picLocks noChangeAspect="1"/>
          </p:cNvPicPr>
          <p:nvPr/>
        </p:nvPicPr>
        <p:blipFill>
          <a:blip r:embed="rId2"/>
          <a:stretch>
            <a:fillRect/>
          </a:stretch>
        </p:blipFill>
        <p:spPr>
          <a:xfrm>
            <a:off x="0" y="905606"/>
            <a:ext cx="9144000" cy="5952394"/>
          </a:xfrm>
          <a:prstGeom prst="rect">
            <a:avLst/>
          </a:prstGeom>
        </p:spPr>
      </p:pic>
    </p:spTree>
    <p:extLst>
      <p:ext uri="{BB962C8B-B14F-4D97-AF65-F5344CB8AC3E}">
        <p14:creationId xmlns:p14="http://schemas.microsoft.com/office/powerpoint/2010/main" val="33259881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532"/>
            <a:ext cx="3811588" cy="723900"/>
          </a:xfrm>
        </p:spPr>
        <p:txBody>
          <a:bodyPr/>
          <a:lstStyle/>
          <a:p>
            <a:r>
              <a:rPr lang="en-ZA" sz="4000" b="1" dirty="0">
                <a:solidFill>
                  <a:schemeClr val="tx1"/>
                </a:solidFill>
              </a:rPr>
              <a:t>4.  </a:t>
            </a:r>
            <a:r>
              <a:rPr lang="en-ZA" sz="4000" b="1" u="sng" dirty="0">
                <a:solidFill>
                  <a:schemeClr val="tx1"/>
                </a:solidFill>
              </a:rPr>
              <a:t>ITINERARY</a:t>
            </a:r>
            <a:r>
              <a:rPr lang="en-ZA" sz="4800" dirty="0">
                <a:solidFill>
                  <a:schemeClr val="tx1"/>
                </a:solidFill>
              </a:rPr>
              <a:t>  </a:t>
            </a:r>
          </a:p>
        </p:txBody>
      </p:sp>
      <p:pic>
        <p:nvPicPr>
          <p:cNvPr id="7" name="Content Placeholder 6"/>
          <p:cNvPicPr>
            <a:picLocks noGrp="1" noChangeAspect="1"/>
          </p:cNvPicPr>
          <p:nvPr>
            <p:ph sz="quarter" idx="13"/>
          </p:nvPr>
        </p:nvPicPr>
        <p:blipFill>
          <a:blip r:embed="rId2"/>
          <a:stretch>
            <a:fillRect/>
          </a:stretch>
        </p:blipFill>
        <p:spPr>
          <a:xfrm>
            <a:off x="126751" y="967432"/>
            <a:ext cx="4673600" cy="5890568"/>
          </a:xfrm>
          <a:prstGeom prst="rect">
            <a:avLst/>
          </a:prstGeom>
        </p:spPr>
      </p:pic>
      <p:sp>
        <p:nvSpPr>
          <p:cNvPr id="5" name="TextBox 4"/>
          <p:cNvSpPr txBox="1"/>
          <p:nvPr/>
        </p:nvSpPr>
        <p:spPr>
          <a:xfrm>
            <a:off x="5219700" y="243532"/>
            <a:ext cx="3810000" cy="3108543"/>
          </a:xfrm>
          <a:prstGeom prst="rect">
            <a:avLst/>
          </a:prstGeom>
          <a:noFill/>
        </p:spPr>
        <p:txBody>
          <a:bodyPr wrap="square" rtlCol="0">
            <a:spAutoFit/>
          </a:bodyPr>
          <a:lstStyle/>
          <a:p>
            <a:pPr algn="ctr"/>
            <a:r>
              <a:rPr lang="en-ZA" sz="2800" b="1" dirty="0"/>
              <a:t>CHOOSE YOUR OWN BLEND AT OUR COFFEE ROASTERY</a:t>
            </a:r>
          </a:p>
          <a:p>
            <a:pPr algn="ctr"/>
            <a:r>
              <a:rPr lang="en-ZA" sz="2800" b="1" dirty="0"/>
              <a:t>FROM COFFEE BEANS SOURCED WORLDWIDE</a:t>
            </a:r>
          </a:p>
        </p:txBody>
      </p:sp>
      <p:pic>
        <p:nvPicPr>
          <p:cNvPr id="3" name="Picture 2"/>
          <p:cNvPicPr>
            <a:picLocks noChangeAspect="1"/>
          </p:cNvPicPr>
          <p:nvPr/>
        </p:nvPicPr>
        <p:blipFill>
          <a:blip r:embed="rId3"/>
          <a:stretch>
            <a:fillRect/>
          </a:stretch>
        </p:blipFill>
        <p:spPr>
          <a:xfrm rot="5400000">
            <a:off x="5309950" y="2927956"/>
            <a:ext cx="3464234" cy="4203865"/>
          </a:xfrm>
          <a:prstGeom prst="rect">
            <a:avLst/>
          </a:prstGeom>
        </p:spPr>
      </p:pic>
    </p:spTree>
    <p:extLst>
      <p:ext uri="{BB962C8B-B14F-4D97-AF65-F5344CB8AC3E}">
        <p14:creationId xmlns:p14="http://schemas.microsoft.com/office/powerpoint/2010/main" val="25269039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0"/>
            <a:ext cx="8229600" cy="1028700"/>
          </a:xfrm>
        </p:spPr>
        <p:txBody>
          <a:bodyPr/>
          <a:lstStyle/>
          <a:p>
            <a:r>
              <a:rPr lang="en-ZA" sz="3600" b="1" dirty="0">
                <a:solidFill>
                  <a:schemeClr val="tx1"/>
                </a:solidFill>
              </a:rPr>
              <a:t>5.  </a:t>
            </a:r>
            <a:r>
              <a:rPr lang="en-ZA" sz="3600" b="1" u="sng" dirty="0">
                <a:solidFill>
                  <a:schemeClr val="tx1"/>
                </a:solidFill>
              </a:rPr>
              <a:t>FOR THE MORE ADVENTUROUS</a:t>
            </a:r>
          </a:p>
        </p:txBody>
      </p:sp>
      <p:sp>
        <p:nvSpPr>
          <p:cNvPr id="8" name="Text Placeholder 7"/>
          <p:cNvSpPr>
            <a:spLocks noGrp="1"/>
          </p:cNvSpPr>
          <p:nvPr>
            <p:ph type="body" idx="1"/>
          </p:nvPr>
        </p:nvSpPr>
        <p:spPr>
          <a:xfrm>
            <a:off x="179260" y="1346426"/>
            <a:ext cx="4040188" cy="609600"/>
          </a:xfrm>
        </p:spPr>
        <p:txBody>
          <a:bodyPr/>
          <a:lstStyle/>
          <a:p>
            <a:r>
              <a:rPr lang="en-ZA" sz="3600" b="1" dirty="0">
                <a:solidFill>
                  <a:schemeClr val="tx1"/>
                </a:solidFill>
              </a:rPr>
              <a:t>SCUBA DIVING</a:t>
            </a:r>
          </a:p>
        </p:txBody>
      </p:sp>
      <p:sp>
        <p:nvSpPr>
          <p:cNvPr id="9" name="Text Placeholder 8"/>
          <p:cNvSpPr>
            <a:spLocks noGrp="1"/>
          </p:cNvSpPr>
          <p:nvPr>
            <p:ph type="body" sz="quarter" idx="3"/>
          </p:nvPr>
        </p:nvSpPr>
        <p:spPr>
          <a:xfrm>
            <a:off x="4737100" y="1333500"/>
            <a:ext cx="4041775" cy="609600"/>
          </a:xfrm>
        </p:spPr>
        <p:txBody>
          <a:bodyPr/>
          <a:lstStyle/>
          <a:p>
            <a:r>
              <a:rPr lang="en-ZA" sz="3600" b="1" dirty="0">
                <a:solidFill>
                  <a:schemeClr val="tx1"/>
                </a:solidFill>
              </a:rPr>
              <a:t>SURF LESSONS</a:t>
            </a:r>
          </a:p>
        </p:txBody>
      </p:sp>
      <p:pic>
        <p:nvPicPr>
          <p:cNvPr id="12" name="Content Placeholder 11"/>
          <p:cNvPicPr>
            <a:picLocks noGrp="1" noChangeAspect="1"/>
          </p:cNvPicPr>
          <p:nvPr>
            <p:ph sz="quarter" idx="13"/>
          </p:nvPr>
        </p:nvPicPr>
        <p:blipFill>
          <a:blip r:embed="rId2"/>
          <a:stretch>
            <a:fillRect/>
          </a:stretch>
        </p:blipFill>
        <p:spPr>
          <a:xfrm>
            <a:off x="71067" y="1956026"/>
            <a:ext cx="4427782" cy="2945950"/>
          </a:xfrm>
          <a:prstGeom prst="rect">
            <a:avLst/>
          </a:prstGeom>
        </p:spPr>
      </p:pic>
      <p:pic>
        <p:nvPicPr>
          <p:cNvPr id="14" name="Content Placeholder 13"/>
          <p:cNvPicPr>
            <a:picLocks noGrp="1" noChangeAspect="1"/>
          </p:cNvPicPr>
          <p:nvPr>
            <p:ph sz="quarter" idx="14"/>
          </p:nvPr>
        </p:nvPicPr>
        <p:blipFill>
          <a:blip r:embed="rId3"/>
          <a:stretch>
            <a:fillRect/>
          </a:stretch>
        </p:blipFill>
        <p:spPr>
          <a:xfrm>
            <a:off x="4648200" y="1968500"/>
            <a:ext cx="4400214" cy="2933475"/>
          </a:xfrm>
          <a:prstGeom prst="rect">
            <a:avLst/>
          </a:prstGeom>
        </p:spPr>
      </p:pic>
      <p:sp>
        <p:nvSpPr>
          <p:cNvPr id="13" name="TextBox 12"/>
          <p:cNvSpPr txBox="1"/>
          <p:nvPr/>
        </p:nvSpPr>
        <p:spPr>
          <a:xfrm>
            <a:off x="1942841" y="5359400"/>
            <a:ext cx="5835252" cy="707886"/>
          </a:xfrm>
          <a:prstGeom prst="rect">
            <a:avLst/>
          </a:prstGeom>
          <a:noFill/>
        </p:spPr>
        <p:txBody>
          <a:bodyPr wrap="none" rtlCol="0">
            <a:spAutoFit/>
          </a:bodyPr>
          <a:lstStyle/>
          <a:p>
            <a:r>
              <a:rPr lang="en-ZA" sz="4000" b="1" dirty="0"/>
              <a:t>ALL GEAR PROVIDED</a:t>
            </a:r>
          </a:p>
        </p:txBody>
      </p:sp>
    </p:spTree>
    <p:extLst>
      <p:ext uri="{BB962C8B-B14F-4D97-AF65-F5344CB8AC3E}">
        <p14:creationId xmlns:p14="http://schemas.microsoft.com/office/powerpoint/2010/main" val="399233288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23900"/>
          </a:xfrm>
        </p:spPr>
        <p:txBody>
          <a:bodyPr/>
          <a:lstStyle/>
          <a:p>
            <a:r>
              <a:rPr lang="en-ZA" sz="2400" b="1" dirty="0">
                <a:solidFill>
                  <a:schemeClr val="tx1"/>
                </a:solidFill>
              </a:rPr>
              <a:t>6.  </a:t>
            </a:r>
            <a:r>
              <a:rPr lang="en-ZA" sz="2400" b="1" u="sng" dirty="0">
                <a:solidFill>
                  <a:schemeClr val="tx1"/>
                </a:solidFill>
              </a:rPr>
              <a:t>ITINERARY</a:t>
            </a:r>
            <a:r>
              <a:rPr lang="en-ZA" sz="2400" b="1" dirty="0">
                <a:solidFill>
                  <a:schemeClr val="tx1"/>
                </a:solidFill>
              </a:rPr>
              <a:t>:  DOLPHIN BEACH ENTERTAINMENT</a:t>
            </a:r>
          </a:p>
        </p:txBody>
      </p:sp>
      <p:pic>
        <p:nvPicPr>
          <p:cNvPr id="3" name="Picture 2"/>
          <p:cNvPicPr>
            <a:picLocks noChangeAspect="1"/>
          </p:cNvPicPr>
          <p:nvPr/>
        </p:nvPicPr>
        <p:blipFill>
          <a:blip r:embed="rId2"/>
          <a:stretch>
            <a:fillRect/>
          </a:stretch>
        </p:blipFill>
        <p:spPr>
          <a:xfrm>
            <a:off x="0" y="723900"/>
            <a:ext cx="5238750" cy="2743200"/>
          </a:xfrm>
          <a:prstGeom prst="rect">
            <a:avLst/>
          </a:prstGeom>
        </p:spPr>
      </p:pic>
      <p:pic>
        <p:nvPicPr>
          <p:cNvPr id="4" name="Picture 3"/>
          <p:cNvPicPr>
            <a:picLocks noChangeAspect="1"/>
          </p:cNvPicPr>
          <p:nvPr/>
        </p:nvPicPr>
        <p:blipFill>
          <a:blip r:embed="rId3"/>
          <a:stretch>
            <a:fillRect/>
          </a:stretch>
        </p:blipFill>
        <p:spPr>
          <a:xfrm>
            <a:off x="5238750" y="723900"/>
            <a:ext cx="3860800" cy="2743200"/>
          </a:xfrm>
          <a:prstGeom prst="rect">
            <a:avLst/>
          </a:prstGeom>
        </p:spPr>
      </p:pic>
      <p:pic>
        <p:nvPicPr>
          <p:cNvPr id="5" name="Picture 4"/>
          <p:cNvPicPr>
            <a:picLocks noChangeAspect="1"/>
          </p:cNvPicPr>
          <p:nvPr/>
        </p:nvPicPr>
        <p:blipFill>
          <a:blip r:embed="rId4"/>
          <a:stretch>
            <a:fillRect/>
          </a:stretch>
        </p:blipFill>
        <p:spPr>
          <a:xfrm>
            <a:off x="0" y="3428999"/>
            <a:ext cx="5238750" cy="3350617"/>
          </a:xfrm>
          <a:prstGeom prst="rect">
            <a:avLst/>
          </a:prstGeom>
        </p:spPr>
      </p:pic>
      <p:pic>
        <p:nvPicPr>
          <p:cNvPr id="6" name="Picture 5"/>
          <p:cNvPicPr>
            <a:picLocks noChangeAspect="1"/>
          </p:cNvPicPr>
          <p:nvPr/>
        </p:nvPicPr>
        <p:blipFill>
          <a:blip r:embed="rId5"/>
          <a:stretch>
            <a:fillRect/>
          </a:stretch>
        </p:blipFill>
        <p:spPr>
          <a:xfrm>
            <a:off x="5238750" y="3467101"/>
            <a:ext cx="3905250" cy="3312516"/>
          </a:xfrm>
          <a:prstGeom prst="rect">
            <a:avLst/>
          </a:prstGeom>
        </p:spPr>
      </p:pic>
    </p:spTree>
    <p:extLst>
      <p:ext uri="{BB962C8B-B14F-4D97-AF65-F5344CB8AC3E}">
        <p14:creationId xmlns:p14="http://schemas.microsoft.com/office/powerpoint/2010/main" val="14989145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170" y="-656493"/>
            <a:ext cx="8229600" cy="1600200"/>
          </a:xfrm>
        </p:spPr>
        <p:txBody>
          <a:bodyPr/>
          <a:lstStyle/>
          <a:p>
            <a:r>
              <a:rPr lang="en-ZA" dirty="0"/>
              <a:t>TRANSPORT</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799071"/>
            <a:ext cx="4883326" cy="3097310"/>
          </a:xfrm>
          <a:prstGeom prst="rect">
            <a:avLst/>
          </a:prstGeom>
        </p:spPr>
      </p:pic>
      <p:sp>
        <p:nvSpPr>
          <p:cNvPr id="5" name="Rectangle 4"/>
          <p:cNvSpPr/>
          <p:nvPr/>
        </p:nvSpPr>
        <p:spPr>
          <a:xfrm>
            <a:off x="888795" y="986824"/>
            <a:ext cx="3445175" cy="584775"/>
          </a:xfrm>
          <a:prstGeom prst="rect">
            <a:avLst/>
          </a:prstGeom>
          <a:noFill/>
        </p:spPr>
        <p:txBody>
          <a:bodyPr wrap="none" lIns="91440" tIns="45720" rIns="91440" bIns="45720">
            <a:spAutoFit/>
          </a:bodyPr>
          <a:lstStyle/>
          <a:p>
            <a:pPr algn="ctr"/>
            <a:r>
              <a:rPr lang="en-US" sz="3200" b="1" cap="none" spc="0" dirty="0">
                <a:ln w="0"/>
                <a:solidFill>
                  <a:schemeClr val="tx1"/>
                </a:solidFill>
                <a:effectLst>
                  <a:outerShdw blurRad="38100" dist="19050" dir="2700000" algn="tl" rotWithShape="0">
                    <a:schemeClr val="dk1">
                      <a:alpha val="40000"/>
                    </a:schemeClr>
                  </a:outerShdw>
                </a:effectLst>
              </a:rPr>
              <a:t>RIKSHA TOURS</a:t>
            </a:r>
          </a:p>
        </p:txBody>
      </p:sp>
      <p:pic>
        <p:nvPicPr>
          <p:cNvPr id="6" name="Picture 5"/>
          <p:cNvPicPr>
            <a:picLocks noChangeAspect="1"/>
          </p:cNvPicPr>
          <p:nvPr/>
        </p:nvPicPr>
        <p:blipFill>
          <a:blip r:embed="rId3"/>
          <a:stretch>
            <a:fillRect/>
          </a:stretch>
        </p:blipFill>
        <p:spPr>
          <a:xfrm>
            <a:off x="0" y="3896381"/>
            <a:ext cx="9144000" cy="2961619"/>
          </a:xfrm>
          <a:prstGeom prst="rect">
            <a:avLst/>
          </a:prstGeom>
        </p:spPr>
      </p:pic>
      <p:sp>
        <p:nvSpPr>
          <p:cNvPr id="7" name="Rectangle 6"/>
          <p:cNvSpPr/>
          <p:nvPr/>
        </p:nvSpPr>
        <p:spPr>
          <a:xfrm>
            <a:off x="5595239" y="3896381"/>
            <a:ext cx="3127010" cy="707886"/>
          </a:xfrm>
          <a:prstGeom prst="rect">
            <a:avLst/>
          </a:prstGeom>
          <a:noFill/>
        </p:spPr>
        <p:txBody>
          <a:bodyPr wrap="none" lIns="91440" tIns="45720" rIns="91440" bIns="45720">
            <a:spAutoFit/>
          </a:bodyPr>
          <a:lstStyle/>
          <a:p>
            <a:pPr algn="ctr"/>
            <a:r>
              <a:rPr lang="en-US" sz="4000" b="1" cap="none" spc="0" dirty="0">
                <a:ln w="0"/>
                <a:solidFill>
                  <a:schemeClr val="tx1"/>
                </a:solidFill>
                <a:effectLst>
                  <a:outerShdw blurRad="38100" dist="19050" dir="2700000" algn="tl" rotWithShape="0">
                    <a:schemeClr val="dk1">
                      <a:alpha val="40000"/>
                    </a:schemeClr>
                  </a:outerShdw>
                </a:effectLst>
              </a:rPr>
              <a:t>J-BAY CABS</a:t>
            </a:r>
          </a:p>
        </p:txBody>
      </p:sp>
      <p:pic>
        <p:nvPicPr>
          <p:cNvPr id="4" name="Picture 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4834541" y="943706"/>
            <a:ext cx="4309459" cy="2880671"/>
          </a:xfrm>
          <a:prstGeom prst="rect">
            <a:avLst/>
          </a:prstGeom>
        </p:spPr>
      </p:pic>
    </p:spTree>
    <p:extLst>
      <p:ext uri="{BB962C8B-B14F-4D97-AF65-F5344CB8AC3E}">
        <p14:creationId xmlns:p14="http://schemas.microsoft.com/office/powerpoint/2010/main" val="26209383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6413"/>
            <a:ext cx="8229600" cy="1600200"/>
          </a:xfrm>
        </p:spPr>
        <p:txBody>
          <a:bodyPr/>
          <a:lstStyle/>
          <a:p>
            <a:r>
              <a:rPr lang="en-ZA" sz="6600" dirty="0"/>
              <a:t>WORLD RENOWN ATTRACTIONS CLOSE TO JBAY</a:t>
            </a:r>
          </a:p>
        </p:txBody>
      </p:sp>
    </p:spTree>
    <p:extLst>
      <p:ext uri="{BB962C8B-B14F-4D97-AF65-F5344CB8AC3E}">
        <p14:creationId xmlns:p14="http://schemas.microsoft.com/office/powerpoint/2010/main" val="18292000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stretch>
            <a:fillRect/>
          </a:stretch>
        </p:blipFill>
        <p:spPr>
          <a:xfrm>
            <a:off x="0" y="0"/>
            <a:ext cx="9144000" cy="3233738"/>
          </a:xfrm>
          <a:prstGeom prst="rect">
            <a:avLst/>
          </a:prstGeom>
        </p:spPr>
      </p:pic>
      <p:pic>
        <p:nvPicPr>
          <p:cNvPr id="6" name="Picture 5"/>
          <p:cNvPicPr>
            <a:picLocks noChangeAspect="1"/>
          </p:cNvPicPr>
          <p:nvPr/>
        </p:nvPicPr>
        <p:blipFill>
          <a:blip r:embed="rId3"/>
          <a:stretch>
            <a:fillRect/>
          </a:stretch>
        </p:blipFill>
        <p:spPr>
          <a:xfrm>
            <a:off x="-130629" y="3233738"/>
            <a:ext cx="9357755" cy="3624261"/>
          </a:xfrm>
          <a:prstGeom prst="rect">
            <a:avLst/>
          </a:prstGeom>
        </p:spPr>
      </p:pic>
    </p:spTree>
    <p:extLst>
      <p:ext uri="{BB962C8B-B14F-4D97-AF65-F5344CB8AC3E}">
        <p14:creationId xmlns:p14="http://schemas.microsoft.com/office/powerpoint/2010/main" val="29452199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0"/>
            <a:ext cx="8229600" cy="965200"/>
          </a:xfrm>
        </p:spPr>
        <p:txBody>
          <a:bodyPr/>
          <a:lstStyle/>
          <a:p>
            <a:r>
              <a:rPr lang="en-ZA" sz="4800" dirty="0"/>
              <a:t>150 KM</a:t>
            </a:r>
          </a:p>
        </p:txBody>
      </p:sp>
      <p:pic>
        <p:nvPicPr>
          <p:cNvPr id="3" name="Picture 2"/>
          <p:cNvPicPr>
            <a:picLocks noChangeAspect="1"/>
          </p:cNvPicPr>
          <p:nvPr/>
        </p:nvPicPr>
        <p:blipFill>
          <a:blip r:embed="rId2"/>
          <a:stretch>
            <a:fillRect/>
          </a:stretch>
        </p:blipFill>
        <p:spPr>
          <a:xfrm>
            <a:off x="0" y="1676400"/>
            <a:ext cx="9144000" cy="5181600"/>
          </a:xfrm>
          <a:prstGeom prst="rect">
            <a:avLst/>
          </a:prstGeom>
        </p:spPr>
      </p:pic>
    </p:spTree>
    <p:extLst>
      <p:ext uri="{BB962C8B-B14F-4D97-AF65-F5344CB8AC3E}">
        <p14:creationId xmlns:p14="http://schemas.microsoft.com/office/powerpoint/2010/main" val="37286189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ZA"/>
          </a:p>
        </p:txBody>
      </p:sp>
      <p:pic>
        <p:nvPicPr>
          <p:cNvPr id="3" name="Picture 2"/>
          <p:cNvPicPr>
            <a:picLocks noChangeAspect="1"/>
          </p:cNvPicPr>
          <p:nvPr/>
        </p:nvPicPr>
        <p:blipFill>
          <a:blip r:embed="rId2"/>
          <a:stretch>
            <a:fillRect/>
          </a:stretch>
        </p:blipFill>
        <p:spPr>
          <a:xfrm>
            <a:off x="0" y="0"/>
            <a:ext cx="9144000" cy="4814596"/>
          </a:xfrm>
          <a:prstGeom prst="rect">
            <a:avLst/>
          </a:prstGeom>
        </p:spPr>
      </p:pic>
      <p:pic>
        <p:nvPicPr>
          <p:cNvPr id="4" name="Picture 3"/>
          <p:cNvPicPr>
            <a:picLocks noChangeAspect="1"/>
          </p:cNvPicPr>
          <p:nvPr/>
        </p:nvPicPr>
        <p:blipFill>
          <a:blip r:embed="rId3"/>
          <a:stretch>
            <a:fillRect/>
          </a:stretch>
        </p:blipFill>
        <p:spPr>
          <a:xfrm>
            <a:off x="0" y="4818184"/>
            <a:ext cx="2719754" cy="2039816"/>
          </a:xfrm>
          <a:prstGeom prst="rect">
            <a:avLst/>
          </a:prstGeom>
        </p:spPr>
      </p:pic>
      <p:pic>
        <p:nvPicPr>
          <p:cNvPr id="5" name="Picture 4"/>
          <p:cNvPicPr>
            <a:picLocks noChangeAspect="1"/>
          </p:cNvPicPr>
          <p:nvPr/>
        </p:nvPicPr>
        <p:blipFill>
          <a:blip r:embed="rId4"/>
          <a:stretch>
            <a:fillRect/>
          </a:stretch>
        </p:blipFill>
        <p:spPr>
          <a:xfrm>
            <a:off x="2719753" y="4816190"/>
            <a:ext cx="3352235" cy="2041809"/>
          </a:xfrm>
          <a:prstGeom prst="rect">
            <a:avLst/>
          </a:prstGeom>
        </p:spPr>
      </p:pic>
      <p:pic>
        <p:nvPicPr>
          <p:cNvPr id="6" name="Picture 5"/>
          <p:cNvPicPr>
            <a:picLocks noChangeAspect="1"/>
          </p:cNvPicPr>
          <p:nvPr/>
        </p:nvPicPr>
        <p:blipFill>
          <a:blip r:embed="rId5"/>
          <a:stretch>
            <a:fillRect/>
          </a:stretch>
        </p:blipFill>
        <p:spPr>
          <a:xfrm>
            <a:off x="6071989" y="4814596"/>
            <a:ext cx="3072011" cy="2039815"/>
          </a:xfrm>
          <a:prstGeom prst="rect">
            <a:avLst/>
          </a:prstGeom>
        </p:spPr>
      </p:pic>
    </p:spTree>
    <p:extLst>
      <p:ext uri="{BB962C8B-B14F-4D97-AF65-F5344CB8AC3E}">
        <p14:creationId xmlns:p14="http://schemas.microsoft.com/office/powerpoint/2010/main" val="10215497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5002" y="-11261"/>
            <a:ext cx="9048998" cy="7509748"/>
          </a:xfrm>
          <a:prstGeom prst="rect">
            <a:avLst/>
          </a:prstGeom>
        </p:spPr>
        <p:txBody>
          <a:bodyPr wrap="square">
            <a:spAutoFit/>
          </a:bodyPr>
          <a:lstStyle/>
          <a:p>
            <a:r>
              <a:rPr lang="en-ZA" sz="2800" b="1" u="sng" dirty="0"/>
              <a:t>ADDO ELEPHANT NATIONAL PARK INTERESTING FACTS:</a:t>
            </a:r>
          </a:p>
          <a:p>
            <a:endParaRPr lang="en-ZA" sz="2400" b="1" dirty="0"/>
          </a:p>
          <a:p>
            <a:pPr marL="285750" indent="-285750">
              <a:buFont typeface="Arial" panose="020B0604020202020204" pitchFamily="34" charset="0"/>
              <a:buChar char="•"/>
            </a:pPr>
            <a:r>
              <a:rPr lang="en-ZA" sz="2400" dirty="0" err="1"/>
              <a:t>Addo</a:t>
            </a:r>
            <a:r>
              <a:rPr lang="en-ZA" sz="2400" dirty="0"/>
              <a:t> Elephant National Park is said to be the most diverse game park on Earth. The area includes </a:t>
            </a:r>
            <a:r>
              <a:rPr lang="en-ZA" sz="2400" b="1" u="sng" dirty="0"/>
              <a:t>FIVE BIOMES </a:t>
            </a:r>
            <a:r>
              <a:rPr lang="en-ZA" sz="2400" dirty="0"/>
              <a:t>– Karoo, grassland, fynbos, thicket and forest.</a:t>
            </a:r>
          </a:p>
          <a:p>
            <a:pPr marL="285750" indent="-285750">
              <a:buFont typeface="Arial" panose="020B0604020202020204" pitchFamily="34" charset="0"/>
              <a:buChar char="•"/>
            </a:pPr>
            <a:endParaRPr lang="en-ZA" sz="2400" dirty="0"/>
          </a:p>
          <a:p>
            <a:pPr marL="285750" indent="-285750">
              <a:buFont typeface="Arial" panose="020B0604020202020204" pitchFamily="34" charset="0"/>
              <a:buChar char="•"/>
            </a:pPr>
            <a:r>
              <a:rPr lang="en-ZA" sz="2400" dirty="0"/>
              <a:t> Addo is home to the </a:t>
            </a:r>
            <a:r>
              <a:rPr lang="en-ZA" sz="2400" b="1" u="sng" dirty="0"/>
              <a:t>BIG FIVE</a:t>
            </a:r>
            <a:r>
              <a:rPr lang="en-ZA" sz="2400" dirty="0"/>
              <a:t>. The </a:t>
            </a:r>
            <a:r>
              <a:rPr lang="en-ZA" sz="2400" dirty="0" err="1"/>
              <a:t>the</a:t>
            </a:r>
            <a:r>
              <a:rPr lang="en-ZA" sz="2400" dirty="0"/>
              <a:t> Big Five includes elephant, lion, buffalo, leopard, rhino. The Eastern Cape also features the great white sharks and southern right whales, which makes it the home of the BIG SEVEN .</a:t>
            </a:r>
          </a:p>
          <a:p>
            <a:pPr marL="285750" indent="-285750">
              <a:buFont typeface="Arial" panose="020B0604020202020204" pitchFamily="34" charset="0"/>
              <a:buChar char="•"/>
            </a:pPr>
            <a:endParaRPr lang="en-ZA" sz="2400" dirty="0"/>
          </a:p>
          <a:p>
            <a:pPr marL="285750" indent="-285750">
              <a:buFont typeface="Arial" panose="020B0604020202020204" pitchFamily="34" charset="0"/>
              <a:buChar char="•"/>
            </a:pPr>
            <a:r>
              <a:rPr lang="en-ZA" sz="2400" dirty="0" err="1"/>
              <a:t>Addo</a:t>
            </a:r>
            <a:r>
              <a:rPr lang="en-ZA" sz="2400" dirty="0"/>
              <a:t> Elephant National Park’s St Croix Island protects the world’s largest breeding ground of the endangered </a:t>
            </a:r>
            <a:r>
              <a:rPr lang="en-ZA" sz="2400" b="1" u="sng" dirty="0"/>
              <a:t>AFRICAN PENGUINS</a:t>
            </a:r>
            <a:r>
              <a:rPr lang="en-ZA" sz="2400" dirty="0"/>
              <a:t>.</a:t>
            </a:r>
          </a:p>
          <a:p>
            <a:pPr marL="285750" indent="-285750">
              <a:buFont typeface="Arial" panose="020B0604020202020204" pitchFamily="34" charset="0"/>
              <a:buChar char="•"/>
            </a:pPr>
            <a:endParaRPr lang="en-ZA" sz="2400" dirty="0"/>
          </a:p>
          <a:p>
            <a:pPr marL="285750" indent="-285750">
              <a:buFont typeface="Arial" panose="020B0604020202020204" pitchFamily="34" charset="0"/>
              <a:buChar char="•"/>
            </a:pPr>
            <a:r>
              <a:rPr lang="en-ZA" sz="2400" dirty="0"/>
              <a:t>Many species that historically lived in the local area, have been successfully reintroduced to the park including </a:t>
            </a:r>
            <a:r>
              <a:rPr lang="en-ZA" sz="2400" b="1" u="sng" dirty="0"/>
              <a:t>LION, HYENA, CHEETAH AND MOUNTAIN ZEBRA.</a:t>
            </a:r>
          </a:p>
          <a:p>
            <a:pPr marL="285750" indent="-285750">
              <a:buFont typeface="Arial" panose="020B0604020202020204" pitchFamily="34" charset="0"/>
              <a:buChar char="•"/>
            </a:pPr>
            <a:endParaRPr lang="en-ZA" b="1" u="sng" dirty="0"/>
          </a:p>
        </p:txBody>
      </p:sp>
    </p:spTree>
    <p:extLst>
      <p:ext uri="{BB962C8B-B14F-4D97-AF65-F5344CB8AC3E}">
        <p14:creationId xmlns:p14="http://schemas.microsoft.com/office/powerpoint/2010/main" val="8352400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066800"/>
          </a:xfrm>
        </p:spPr>
        <p:txBody>
          <a:bodyPr/>
          <a:lstStyle/>
          <a:p>
            <a:r>
              <a:rPr lang="en-ZA" dirty="0"/>
              <a:t>120 KM</a:t>
            </a:r>
          </a:p>
        </p:txBody>
      </p:sp>
      <p:pic>
        <p:nvPicPr>
          <p:cNvPr id="3" name="Picture 2"/>
          <p:cNvPicPr>
            <a:picLocks noChangeAspect="1"/>
          </p:cNvPicPr>
          <p:nvPr/>
        </p:nvPicPr>
        <p:blipFill>
          <a:blip r:embed="rId2"/>
          <a:stretch>
            <a:fillRect/>
          </a:stretch>
        </p:blipFill>
        <p:spPr>
          <a:xfrm>
            <a:off x="0" y="1714500"/>
            <a:ext cx="9144000" cy="5143500"/>
          </a:xfrm>
          <a:prstGeom prst="rect">
            <a:avLst/>
          </a:prstGeom>
        </p:spPr>
      </p:pic>
    </p:spTree>
    <p:extLst>
      <p:ext uri="{BB962C8B-B14F-4D97-AF65-F5344CB8AC3E}">
        <p14:creationId xmlns:p14="http://schemas.microsoft.com/office/powerpoint/2010/main" val="32569052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39800"/>
          </a:xfrm>
        </p:spPr>
        <p:txBody>
          <a:bodyPr/>
          <a:lstStyle/>
          <a:p>
            <a:r>
              <a:rPr lang="en-ZA" dirty="0"/>
              <a:t>80 KM</a:t>
            </a:r>
          </a:p>
        </p:txBody>
      </p:sp>
      <p:pic>
        <p:nvPicPr>
          <p:cNvPr id="3" name="Picture 2"/>
          <p:cNvPicPr>
            <a:picLocks noChangeAspect="1"/>
          </p:cNvPicPr>
          <p:nvPr/>
        </p:nvPicPr>
        <p:blipFill>
          <a:blip r:embed="rId2"/>
          <a:stretch>
            <a:fillRect/>
          </a:stretch>
        </p:blipFill>
        <p:spPr>
          <a:xfrm>
            <a:off x="0" y="1714500"/>
            <a:ext cx="9144000" cy="5143500"/>
          </a:xfrm>
          <a:prstGeom prst="rect">
            <a:avLst/>
          </a:prstGeom>
        </p:spPr>
      </p:pic>
    </p:spTree>
    <p:extLst>
      <p:ext uri="{BB962C8B-B14F-4D97-AF65-F5344CB8AC3E}">
        <p14:creationId xmlns:p14="http://schemas.microsoft.com/office/powerpoint/2010/main" val="21056894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386428"/>
            <a:ext cx="9144000" cy="5471572"/>
          </a:xfrm>
          <a:prstGeom prst="rect">
            <a:avLst/>
          </a:prstGeom>
        </p:spPr>
      </p:pic>
      <p:sp>
        <p:nvSpPr>
          <p:cNvPr id="4" name="Rectangle 3"/>
          <p:cNvSpPr/>
          <p:nvPr/>
        </p:nvSpPr>
        <p:spPr>
          <a:xfrm>
            <a:off x="5808785" y="1503658"/>
            <a:ext cx="3182816" cy="954107"/>
          </a:xfrm>
          <a:prstGeom prst="rect">
            <a:avLst/>
          </a:prstGeom>
          <a:solidFill>
            <a:schemeClr val="accent5">
              <a:lumMod val="20000"/>
              <a:lumOff val="80000"/>
            </a:schemeClr>
          </a:solidFill>
        </p:spPr>
        <p:txBody>
          <a:bodyPr wrap="square">
            <a:spAutoFit/>
          </a:bodyPr>
          <a:lstStyle/>
          <a:p>
            <a:r>
              <a:rPr lang="en-ZA" sz="2800" b="1" dirty="0"/>
              <a:t>INNIKLOOF</a:t>
            </a:r>
            <a:br>
              <a:rPr lang="en-ZA" sz="2800" b="1" dirty="0"/>
            </a:br>
            <a:r>
              <a:rPr lang="en-ZA" sz="2800" b="1" dirty="0"/>
              <a:t>(IN THE GORGE)</a:t>
            </a:r>
          </a:p>
        </p:txBody>
      </p:sp>
      <p:sp>
        <p:nvSpPr>
          <p:cNvPr id="5" name="Title 4"/>
          <p:cNvSpPr>
            <a:spLocks noGrp="1"/>
          </p:cNvSpPr>
          <p:nvPr>
            <p:ph type="title"/>
          </p:nvPr>
        </p:nvSpPr>
        <p:spPr>
          <a:xfrm>
            <a:off x="457200" y="165100"/>
            <a:ext cx="8229600" cy="968192"/>
          </a:xfrm>
        </p:spPr>
        <p:txBody>
          <a:bodyPr/>
          <a:lstStyle/>
          <a:p>
            <a:r>
              <a:rPr lang="en-ZA" dirty="0"/>
              <a:t>52 KM</a:t>
            </a:r>
          </a:p>
        </p:txBody>
      </p:sp>
    </p:spTree>
    <p:extLst>
      <p:ext uri="{BB962C8B-B14F-4D97-AF65-F5344CB8AC3E}">
        <p14:creationId xmlns:p14="http://schemas.microsoft.com/office/powerpoint/2010/main" val="6750350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8900"/>
            <a:ext cx="8229600" cy="889000"/>
          </a:xfrm>
        </p:spPr>
        <p:txBody>
          <a:bodyPr/>
          <a:lstStyle/>
          <a:p>
            <a:r>
              <a:rPr lang="en-ZA" dirty="0"/>
              <a:t>40 KM</a:t>
            </a:r>
          </a:p>
        </p:txBody>
      </p:sp>
      <p:pic>
        <p:nvPicPr>
          <p:cNvPr id="3" name="Picture 2"/>
          <p:cNvPicPr>
            <a:picLocks noChangeAspect="1"/>
          </p:cNvPicPr>
          <p:nvPr/>
        </p:nvPicPr>
        <p:blipFill>
          <a:blip r:embed="rId2"/>
          <a:stretch>
            <a:fillRect/>
          </a:stretch>
        </p:blipFill>
        <p:spPr>
          <a:xfrm>
            <a:off x="0" y="1066800"/>
            <a:ext cx="9144000" cy="5791200"/>
          </a:xfrm>
          <a:prstGeom prst="rect">
            <a:avLst/>
          </a:prstGeom>
        </p:spPr>
      </p:pic>
      <p:sp>
        <p:nvSpPr>
          <p:cNvPr id="4" name="Rectangle 3"/>
          <p:cNvSpPr/>
          <p:nvPr/>
        </p:nvSpPr>
        <p:spPr>
          <a:xfrm>
            <a:off x="1328969" y="1189335"/>
            <a:ext cx="6486071"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CAPE ST FRANCIS</a:t>
            </a:r>
          </a:p>
        </p:txBody>
      </p:sp>
    </p:spTree>
    <p:extLst>
      <p:ext uri="{BB962C8B-B14F-4D97-AF65-F5344CB8AC3E}">
        <p14:creationId xmlns:p14="http://schemas.microsoft.com/office/powerpoint/2010/main" val="30735650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22" y="800100"/>
            <a:ext cx="8229600" cy="1600200"/>
          </a:xfrm>
        </p:spPr>
        <p:txBody>
          <a:bodyPr/>
          <a:lstStyle/>
          <a:p>
            <a:r>
              <a:rPr lang="en-ZA" dirty="0"/>
              <a:t>JEFFREYS BAY STRONGLY SUPPORTS COVID 19 PROTOCOLS</a:t>
            </a:r>
          </a:p>
        </p:txBody>
      </p:sp>
      <p:pic>
        <p:nvPicPr>
          <p:cNvPr id="4" name="Picture 3"/>
          <p:cNvPicPr>
            <a:picLocks noChangeAspect="1"/>
          </p:cNvPicPr>
          <p:nvPr/>
        </p:nvPicPr>
        <p:blipFill>
          <a:blip r:embed="rId2"/>
          <a:stretch>
            <a:fillRect/>
          </a:stretch>
        </p:blipFill>
        <p:spPr>
          <a:xfrm>
            <a:off x="0" y="2808514"/>
            <a:ext cx="9144000" cy="3325091"/>
          </a:xfrm>
          <a:prstGeom prst="rect">
            <a:avLst/>
          </a:prstGeom>
        </p:spPr>
      </p:pic>
    </p:spTree>
    <p:extLst>
      <p:ext uri="{BB962C8B-B14F-4D97-AF65-F5344CB8AC3E}">
        <p14:creationId xmlns:p14="http://schemas.microsoft.com/office/powerpoint/2010/main" val="22656822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556934"/>
            <a:ext cx="7772400" cy="924982"/>
          </a:xfrm>
        </p:spPr>
        <p:txBody>
          <a:bodyPr/>
          <a:lstStyle/>
          <a:p>
            <a:r>
              <a:rPr lang="en-US" dirty="0"/>
              <a:t>Thank You!</a:t>
            </a:r>
          </a:p>
        </p:txBody>
      </p:sp>
      <p:sp>
        <p:nvSpPr>
          <p:cNvPr id="3" name="Subtitle 2"/>
          <p:cNvSpPr>
            <a:spLocks noGrp="1"/>
          </p:cNvSpPr>
          <p:nvPr>
            <p:ph type="subTitle" idx="1"/>
          </p:nvPr>
        </p:nvSpPr>
        <p:spPr>
          <a:xfrm>
            <a:off x="0" y="6106582"/>
            <a:ext cx="7772400" cy="550335"/>
          </a:xfrm>
        </p:spPr>
        <p:txBody>
          <a:bodyPr>
            <a:normAutofit/>
          </a:bodyPr>
          <a:lstStyle/>
          <a:p>
            <a:r>
              <a:rPr lang="en-US" dirty="0" err="1"/>
              <a:t>www.jeffreysbaytourism.org</a:t>
            </a:r>
            <a:endParaRPr lang="en-US" dirty="0"/>
          </a:p>
        </p:txBody>
      </p:sp>
      <p:pic>
        <p:nvPicPr>
          <p:cNvPr id="4" name="Picture 3" descr="IMG_0984.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7112000" y="5175251"/>
            <a:ext cx="2116667" cy="1587500"/>
          </a:xfrm>
          <a:prstGeom prst="rect">
            <a:avLst/>
          </a:prstGeom>
        </p:spPr>
      </p:pic>
    </p:spTree>
    <p:extLst>
      <p:ext uri="{BB962C8B-B14F-4D97-AF65-F5344CB8AC3E}">
        <p14:creationId xmlns:p14="http://schemas.microsoft.com/office/powerpoint/2010/main" val="35677167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2_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docProps/app.xml><?xml version="1.0" encoding="utf-8"?>
<Properties xmlns="http://schemas.openxmlformats.org/officeDocument/2006/extended-properties" xmlns:vt="http://schemas.openxmlformats.org/officeDocument/2006/docPropsVTypes">
  <Template>Executive.thmx</Template>
  <TotalTime>4373</TotalTime>
  <Words>503</Words>
  <Application>Microsoft Office PowerPoint</Application>
  <PresentationFormat>On-screen Show (4:3)</PresentationFormat>
  <Paragraphs>93</Paragraphs>
  <Slides>60</Slides>
  <Notes>0</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60</vt:i4>
      </vt:variant>
    </vt:vector>
  </HeadingPairs>
  <TitlesOfParts>
    <vt:vector size="70" baseType="lpstr">
      <vt:lpstr>alternategotno3dregular</vt:lpstr>
      <vt:lpstr>Arial</vt:lpstr>
      <vt:lpstr>Calibri</vt:lpstr>
      <vt:lpstr>Century Gothic</vt:lpstr>
      <vt:lpstr>Courier New</vt:lpstr>
      <vt:lpstr>Palatino Linotype</vt:lpstr>
      <vt:lpstr>tahoma</vt:lpstr>
      <vt:lpstr>Times New Roman</vt:lpstr>
      <vt:lpstr>Executive</vt:lpstr>
      <vt:lpstr>2_Ocean Waves 16x9</vt:lpstr>
      <vt:lpstr>JEFFREYS BAY TOURISM</vt:lpstr>
      <vt:lpstr>WELCOME TO JEFFREYS BAY</vt:lpstr>
      <vt:lpstr>PowerPoint Presentation</vt:lpstr>
      <vt:lpstr>PowerPoint Presentation</vt:lpstr>
      <vt:lpstr>PowerPoint Presentation</vt:lpstr>
      <vt:lpstr>SURF MECCA OF THE WORLD</vt:lpstr>
      <vt:lpstr> WORLD SURFING CHAMPIONSHIP</vt:lpstr>
      <vt:lpstr>SURF MUSEUM</vt:lpstr>
      <vt:lpstr>PowerPoint Presentation</vt:lpstr>
      <vt:lpstr>PowerPoint Presentation</vt:lpstr>
      <vt:lpstr>PowerPoint Presentation</vt:lpstr>
      <vt:lpstr>PowerPoint Presentation</vt:lpstr>
      <vt:lpstr>PowerPoint Presentation</vt:lpstr>
      <vt:lpstr>  KABELJOUS NR</vt:lpstr>
      <vt:lpstr>PowerPoint Presentation</vt:lpstr>
      <vt:lpstr>NATURE: BIRD WATCHING</vt:lpstr>
      <vt:lpstr>BOTTLE NOSE DOLPHINS ALL YEAR ROUND</vt:lpstr>
      <vt:lpstr>PowerPoint Presentation</vt:lpstr>
      <vt:lpstr>BEACH ACTIVITIES: FISHING</vt:lpstr>
      <vt:lpstr>BEACH ACTIVITIES:  HORSE RIDING</vt:lpstr>
      <vt:lpstr>BEACH ACTIVITIES: FAT WHEEL CYCLING</vt:lpstr>
      <vt:lpstr>BEACH ACTIVITIES:  SAND BOARDING</vt:lpstr>
      <vt:lpstr>BRAVE THE WAVES:  WIND SURFING</vt:lpstr>
      <vt:lpstr>BRAVE THE WAVES: KITE SURFING</vt:lpstr>
      <vt:lpstr>BRAVE THE WAVES: SUP</vt:lpstr>
      <vt:lpstr>WATER ACTIVITES:  WATER HOLE</vt:lpstr>
      <vt:lpstr>WATER ACTIVITIES:  KAYAKING</vt:lpstr>
      <vt:lpstr>PowerPoint Presentation</vt:lpstr>
      <vt:lpstr>DEEP SEA FISHING</vt:lpstr>
      <vt:lpstr>PowerPoint Presentation</vt:lpstr>
      <vt:lpstr>ACCOMMODATION</vt:lpstr>
      <vt:lpstr>EAT AND DRINK</vt:lpstr>
      <vt:lpstr>PowerPoint Presentation</vt:lpstr>
      <vt:lpstr>CRAFT BEER, RUM &amp; GIN</vt:lpstr>
      <vt:lpstr>PowerPoint Presentation</vt:lpstr>
      <vt:lpstr>PowerPoint Presentation</vt:lpstr>
      <vt:lpstr>PowerPoint Presentation</vt:lpstr>
      <vt:lpstr>TOUCH RUGBY</vt:lpstr>
      <vt:lpstr>PowerPoint Presentation</vt:lpstr>
      <vt:lpstr>PowerPoint Presentation</vt:lpstr>
      <vt:lpstr>LOVE TO BE AT THE SEASIDE</vt:lpstr>
      <vt:lpstr>PowerPoint Presentation</vt:lpstr>
      <vt:lpstr>PowerPoint Presentation</vt:lpstr>
      <vt:lpstr>PowerPoint Presentation</vt:lpstr>
      <vt:lpstr>3.  ITINERARY </vt:lpstr>
      <vt:lpstr>4.  ITINERARY  </vt:lpstr>
      <vt:lpstr>5.  FOR THE MORE ADVENTUROUS</vt:lpstr>
      <vt:lpstr>6.  ITINERARY:  DOLPHIN BEACH ENTERTAINMENT</vt:lpstr>
      <vt:lpstr>TRANSPORT</vt:lpstr>
      <vt:lpstr>WORLD RENOWN ATTRACTIONS CLOSE TO JBAY</vt:lpstr>
      <vt:lpstr>PowerPoint Presentation</vt:lpstr>
      <vt:lpstr>150 KM</vt:lpstr>
      <vt:lpstr>PowerPoint Presentation</vt:lpstr>
      <vt:lpstr>PowerPoint Presentation</vt:lpstr>
      <vt:lpstr>120 KM</vt:lpstr>
      <vt:lpstr>80 KM</vt:lpstr>
      <vt:lpstr>52 KM</vt:lpstr>
      <vt:lpstr>40 KM</vt:lpstr>
      <vt:lpstr>JEFFREYS BAY STRONGLY SUPPORTS COVID 19 PROTOCOLS</vt:lpstr>
      <vt:lpstr>Thank You!</vt:lpstr>
    </vt:vector>
  </TitlesOfParts>
  <Company>PortKey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Piérre Maré</dc:creator>
  <cp:lastModifiedBy>Deon Freemantle</cp:lastModifiedBy>
  <cp:revision>155</cp:revision>
  <dcterms:created xsi:type="dcterms:W3CDTF">2021-04-20T11:32:21Z</dcterms:created>
  <dcterms:modified xsi:type="dcterms:W3CDTF">2021-04-28T05:55:22Z</dcterms:modified>
</cp:coreProperties>
</file>